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jpg" ContentType="image/jpeg"/>
  <Override PartName="/ppt/media/image10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79" r:id="rId6"/>
    <p:sldMasterId id="2147483685" r:id="rId7"/>
  </p:sldMasterIdLst>
  <p:notesMasterIdLst>
    <p:notesMasterId r:id="rId30"/>
  </p:notesMasterIdLst>
  <p:sldIdLst>
    <p:sldId id="6720" r:id="rId8"/>
    <p:sldId id="6705" r:id="rId9"/>
    <p:sldId id="258" r:id="rId10"/>
    <p:sldId id="259" r:id="rId11"/>
    <p:sldId id="6707" r:id="rId12"/>
    <p:sldId id="263" r:id="rId13"/>
    <p:sldId id="264" r:id="rId14"/>
    <p:sldId id="287" r:id="rId15"/>
    <p:sldId id="288" r:id="rId16"/>
    <p:sldId id="6665" r:id="rId17"/>
    <p:sldId id="6666" r:id="rId18"/>
    <p:sldId id="6667" r:id="rId19"/>
    <p:sldId id="6668" r:id="rId20"/>
    <p:sldId id="6671" r:id="rId21"/>
    <p:sldId id="6673" r:id="rId22"/>
    <p:sldId id="290" r:id="rId23"/>
    <p:sldId id="291" r:id="rId24"/>
    <p:sldId id="292" r:id="rId25"/>
    <p:sldId id="293" r:id="rId26"/>
    <p:sldId id="6716" r:id="rId27"/>
    <p:sldId id="295" r:id="rId28"/>
    <p:sldId id="6675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F66"/>
    <a:srgbClr val="FF5813"/>
    <a:srgbClr val="35B5B4"/>
    <a:srgbClr val="953735"/>
    <a:srgbClr val="DC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6BDFE-15C4-45A6-806E-B1E41C8D47A0}" type="datetimeFigureOut">
              <a:rPr lang="fr-FR" smtClean="0"/>
              <a:t>16/04/2025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FF752-0B2D-4D23-818D-50B9CC808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23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1256D-C3DF-448B-8151-FCB7589687F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00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640532F-AC3D-7044-85D9-31B720183C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58560"/>
            <a:ext cx="10442574" cy="472020"/>
          </a:xfrm>
        </p:spPr>
        <p:txBody>
          <a:bodyPr/>
          <a:lstStyle>
            <a:lvl1pPr>
              <a:defRPr sz="3000">
                <a:latin typeface="Montserrat" pitchFamily="2" charset="77"/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744D430-54C1-9647-BFC8-6005A6740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713" y="1241181"/>
            <a:ext cx="10442574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CB13AE-72BA-7B4D-BF1D-2B25BC33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713" y="2475364"/>
            <a:ext cx="10442574" cy="36933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/>
              <a:t>Salon / Service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15C3DBA-1056-9E45-87E9-870D159FC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4713" y="2885118"/>
            <a:ext cx="4370387" cy="184666"/>
          </a:xfrm>
        </p:spPr>
        <p:txBody>
          <a:bodyPr/>
          <a:lstStyle>
            <a:lvl1pPr>
              <a:defRPr sz="120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Décembre 2022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CD2A398-4D3A-304C-AFBE-B40CA5DA8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27389" y="6155854"/>
            <a:ext cx="1790301" cy="51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A06B936-81D9-C14F-9291-0B95B6197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3639" y="1200376"/>
            <a:ext cx="6343649" cy="461665"/>
          </a:xfrm>
        </p:spPr>
        <p:txBody>
          <a:bodyPr wrap="square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AE788759-E748-D848-AC90-AF873732D2FB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973638" y="1801326"/>
            <a:ext cx="6343650" cy="4460133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83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915790B-0374-684C-8F20-9011D4AD00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3667" y="2976416"/>
            <a:ext cx="3993621" cy="2535384"/>
          </a:xfrm>
        </p:spPr>
        <p:txBody>
          <a:bodyPr/>
          <a:lstStyle>
            <a:lvl1pPr>
              <a:defRPr sz="1200" b="1" i="0">
                <a:latin typeface="Montserrat" pitchFamily="2" charset="77"/>
              </a:defRPr>
            </a:lvl1pPr>
            <a:lvl2pPr marL="4763" indent="0">
              <a:tabLst/>
              <a:defRPr sz="12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600" b="0" i="0">
                <a:latin typeface="Montserrat" pitchFamily="2" charset="77"/>
              </a:defRPr>
            </a:lvl4pPr>
            <a:lvl5pPr>
              <a:defRPr sz="1600" b="0" i="0">
                <a:latin typeface="Montserrat" pitchFamily="2" charset="77"/>
              </a:defRPr>
            </a:lvl5pPr>
          </a:lstStyle>
          <a:p>
            <a:pPr lvl="0"/>
            <a:r>
              <a:rPr lang="fr-FR"/>
              <a:t>Prénom Nom</a:t>
            </a:r>
          </a:p>
          <a:p>
            <a:pPr lvl="1"/>
            <a:r>
              <a:rPr lang="fr-FR" err="1"/>
              <a:t>prénom.nom@rxglobal.com</a:t>
            </a: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BB515C-D5DF-C149-8907-251F097DB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9" y="0"/>
            <a:ext cx="2793795" cy="2438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550F59E-310E-7C47-B07A-49C07726B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27389" y="6161662"/>
            <a:ext cx="1711011" cy="4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54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1031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271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010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451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59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76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47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C5418-B847-A04E-84C5-6249863D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204579"/>
            <a:ext cx="10445220" cy="448841"/>
          </a:xfrm>
        </p:spPr>
        <p:txBody>
          <a:bodyPr anchor="ctr"/>
          <a:lstStyle>
            <a:lvl1pPr algn="ctr">
              <a:lnSpc>
                <a:spcPts val="35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0FB381-BE29-F040-853C-E4DA86037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9" y="0"/>
            <a:ext cx="279379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14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37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372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402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3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485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459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54608"/>
            <a:ext cx="12192000" cy="4907280"/>
          </a:xfrm>
          <a:custGeom>
            <a:avLst/>
            <a:gdLst/>
            <a:ahLst/>
            <a:cxnLst/>
            <a:rect l="l" t="t" r="r" b="b"/>
            <a:pathLst>
              <a:path w="12192000" h="4907280">
                <a:moveTo>
                  <a:pt x="12192000" y="0"/>
                </a:moveTo>
                <a:lnTo>
                  <a:pt x="0" y="0"/>
                </a:lnTo>
                <a:lnTo>
                  <a:pt x="0" y="4907280"/>
                </a:lnTo>
                <a:lnTo>
                  <a:pt x="12192000" y="49072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331976"/>
            <a:ext cx="4299203" cy="173431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362331" y="1322451"/>
            <a:ext cx="4318635" cy="1753870"/>
          </a:xfrm>
          <a:custGeom>
            <a:avLst/>
            <a:gdLst/>
            <a:ahLst/>
            <a:cxnLst/>
            <a:rect l="l" t="t" r="r" b="b"/>
            <a:pathLst>
              <a:path w="4318635" h="1753870">
                <a:moveTo>
                  <a:pt x="0" y="0"/>
                </a:moveTo>
                <a:lnTo>
                  <a:pt x="4318254" y="0"/>
                </a:lnTo>
                <a:lnTo>
                  <a:pt x="4318254" y="1753362"/>
                </a:lnTo>
                <a:lnTo>
                  <a:pt x="0" y="1753362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957577" y="222275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70545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14720" y="377901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725" y="0"/>
                </a:moveTo>
                <a:lnTo>
                  <a:pt x="0" y="0"/>
                </a:lnTo>
                <a:lnTo>
                  <a:pt x="42862" y="85725"/>
                </a:lnTo>
                <a:lnTo>
                  <a:pt x="85725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71038" y="4584954"/>
            <a:ext cx="2907030" cy="0"/>
          </a:xfrm>
          <a:custGeom>
            <a:avLst/>
            <a:gdLst/>
            <a:ahLst/>
            <a:cxnLst/>
            <a:rect l="l" t="t" r="r" b="b"/>
            <a:pathLst>
              <a:path w="2907029">
                <a:moveTo>
                  <a:pt x="0" y="0"/>
                </a:moveTo>
                <a:lnTo>
                  <a:pt x="2907017" y="0"/>
                </a:lnTo>
              </a:path>
            </a:pathLst>
          </a:custGeom>
          <a:ln w="28575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3774" y="4542087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725"/>
                </a:lnTo>
                <a:lnTo>
                  <a:pt x="85725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164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487" y="3922776"/>
            <a:ext cx="2384727" cy="188061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465962" y="3913250"/>
            <a:ext cx="2410460" cy="1899920"/>
          </a:xfrm>
          <a:custGeom>
            <a:avLst/>
            <a:gdLst/>
            <a:ahLst/>
            <a:cxnLst/>
            <a:rect l="l" t="t" r="r" b="b"/>
            <a:pathLst>
              <a:path w="2410460" h="1899920">
                <a:moveTo>
                  <a:pt x="0" y="0"/>
                </a:moveTo>
                <a:lnTo>
                  <a:pt x="2410206" y="0"/>
                </a:lnTo>
                <a:lnTo>
                  <a:pt x="2410206" y="1899666"/>
                </a:lnTo>
                <a:lnTo>
                  <a:pt x="0" y="18996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0676" y="1269492"/>
            <a:ext cx="5094719" cy="444550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161151" y="1259967"/>
            <a:ext cx="5114290" cy="4464685"/>
          </a:xfrm>
          <a:custGeom>
            <a:avLst/>
            <a:gdLst/>
            <a:ahLst/>
            <a:cxnLst/>
            <a:rect l="l" t="t" r="r" b="b"/>
            <a:pathLst>
              <a:path w="5114290" h="4464685">
                <a:moveTo>
                  <a:pt x="0" y="0"/>
                </a:moveTo>
                <a:lnTo>
                  <a:pt x="5113782" y="0"/>
                </a:lnTo>
                <a:lnTo>
                  <a:pt x="5113782" y="4464558"/>
                </a:lnTo>
                <a:lnTo>
                  <a:pt x="0" y="446455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848088" y="2919984"/>
            <a:ext cx="1245235" cy="146685"/>
          </a:xfrm>
          <a:custGeom>
            <a:avLst/>
            <a:gdLst/>
            <a:ahLst/>
            <a:cxnLst/>
            <a:rect l="l" t="t" r="r" b="b"/>
            <a:pathLst>
              <a:path w="1245234" h="146685">
                <a:moveTo>
                  <a:pt x="1245107" y="0"/>
                </a:moveTo>
                <a:lnTo>
                  <a:pt x="0" y="0"/>
                </a:lnTo>
                <a:lnTo>
                  <a:pt x="0" y="146303"/>
                </a:lnTo>
                <a:lnTo>
                  <a:pt x="1245107" y="146303"/>
                </a:lnTo>
                <a:lnTo>
                  <a:pt x="1245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29689" y="1308354"/>
            <a:ext cx="1254760" cy="891540"/>
          </a:xfrm>
          <a:custGeom>
            <a:avLst/>
            <a:gdLst/>
            <a:ahLst/>
            <a:cxnLst/>
            <a:rect l="l" t="t" r="r" b="b"/>
            <a:pathLst>
              <a:path w="1254760" h="891539">
                <a:moveTo>
                  <a:pt x="0" y="445770"/>
                </a:moveTo>
                <a:lnTo>
                  <a:pt x="2562" y="405196"/>
                </a:lnTo>
                <a:lnTo>
                  <a:pt x="10103" y="365642"/>
                </a:lnTo>
                <a:lnTo>
                  <a:pt x="22401" y="327267"/>
                </a:lnTo>
                <a:lnTo>
                  <a:pt x="39234" y="290227"/>
                </a:lnTo>
                <a:lnTo>
                  <a:pt x="60381" y="254679"/>
                </a:lnTo>
                <a:lnTo>
                  <a:pt x="85620" y="220782"/>
                </a:lnTo>
                <a:lnTo>
                  <a:pt x="114731" y="188692"/>
                </a:lnTo>
                <a:lnTo>
                  <a:pt x="147491" y="158567"/>
                </a:lnTo>
                <a:lnTo>
                  <a:pt x="183680" y="130563"/>
                </a:lnTo>
                <a:lnTo>
                  <a:pt x="223075" y="104840"/>
                </a:lnTo>
                <a:lnTo>
                  <a:pt x="265457" y="81553"/>
                </a:lnTo>
                <a:lnTo>
                  <a:pt x="310602" y="60861"/>
                </a:lnTo>
                <a:lnTo>
                  <a:pt x="358290" y="42920"/>
                </a:lnTo>
                <a:lnTo>
                  <a:pt x="408300" y="27888"/>
                </a:lnTo>
                <a:lnTo>
                  <a:pt x="460410" y="15923"/>
                </a:lnTo>
                <a:lnTo>
                  <a:pt x="514398" y="7182"/>
                </a:lnTo>
                <a:lnTo>
                  <a:pt x="570044" y="1821"/>
                </a:lnTo>
                <a:lnTo>
                  <a:pt x="627126" y="0"/>
                </a:lnTo>
                <a:lnTo>
                  <a:pt x="684207" y="1821"/>
                </a:lnTo>
                <a:lnTo>
                  <a:pt x="739853" y="7182"/>
                </a:lnTo>
                <a:lnTo>
                  <a:pt x="793841" y="15923"/>
                </a:lnTo>
                <a:lnTo>
                  <a:pt x="845951" y="27888"/>
                </a:lnTo>
                <a:lnTo>
                  <a:pt x="895961" y="42920"/>
                </a:lnTo>
                <a:lnTo>
                  <a:pt x="943649" y="60861"/>
                </a:lnTo>
                <a:lnTo>
                  <a:pt x="988794" y="81553"/>
                </a:lnTo>
                <a:lnTo>
                  <a:pt x="1031176" y="104840"/>
                </a:lnTo>
                <a:lnTo>
                  <a:pt x="1070571" y="130563"/>
                </a:lnTo>
                <a:lnTo>
                  <a:pt x="1106760" y="158567"/>
                </a:lnTo>
                <a:lnTo>
                  <a:pt x="1139520" y="188692"/>
                </a:lnTo>
                <a:lnTo>
                  <a:pt x="1168631" y="220782"/>
                </a:lnTo>
                <a:lnTo>
                  <a:pt x="1193870" y="254679"/>
                </a:lnTo>
                <a:lnTo>
                  <a:pt x="1215017" y="290227"/>
                </a:lnTo>
                <a:lnTo>
                  <a:pt x="1231850" y="327267"/>
                </a:lnTo>
                <a:lnTo>
                  <a:pt x="1244148" y="365642"/>
                </a:lnTo>
                <a:lnTo>
                  <a:pt x="1251689" y="405196"/>
                </a:lnTo>
                <a:lnTo>
                  <a:pt x="1254252" y="445770"/>
                </a:lnTo>
                <a:lnTo>
                  <a:pt x="1251689" y="486343"/>
                </a:lnTo>
                <a:lnTo>
                  <a:pt x="1244148" y="525897"/>
                </a:lnTo>
                <a:lnTo>
                  <a:pt x="1231850" y="564272"/>
                </a:lnTo>
                <a:lnTo>
                  <a:pt x="1215017" y="601312"/>
                </a:lnTo>
                <a:lnTo>
                  <a:pt x="1193870" y="636860"/>
                </a:lnTo>
                <a:lnTo>
                  <a:pt x="1168631" y="670757"/>
                </a:lnTo>
                <a:lnTo>
                  <a:pt x="1139520" y="702847"/>
                </a:lnTo>
                <a:lnTo>
                  <a:pt x="1106760" y="732972"/>
                </a:lnTo>
                <a:lnTo>
                  <a:pt x="1070571" y="760976"/>
                </a:lnTo>
                <a:lnTo>
                  <a:pt x="1031176" y="786699"/>
                </a:lnTo>
                <a:lnTo>
                  <a:pt x="988794" y="809986"/>
                </a:lnTo>
                <a:lnTo>
                  <a:pt x="943649" y="830678"/>
                </a:lnTo>
                <a:lnTo>
                  <a:pt x="895961" y="848619"/>
                </a:lnTo>
                <a:lnTo>
                  <a:pt x="845951" y="863651"/>
                </a:lnTo>
                <a:lnTo>
                  <a:pt x="793841" y="875616"/>
                </a:lnTo>
                <a:lnTo>
                  <a:pt x="739853" y="884357"/>
                </a:lnTo>
                <a:lnTo>
                  <a:pt x="684207" y="889718"/>
                </a:lnTo>
                <a:lnTo>
                  <a:pt x="627126" y="891540"/>
                </a:lnTo>
                <a:lnTo>
                  <a:pt x="570044" y="889718"/>
                </a:lnTo>
                <a:lnTo>
                  <a:pt x="514398" y="884357"/>
                </a:lnTo>
                <a:lnTo>
                  <a:pt x="460410" y="875616"/>
                </a:lnTo>
                <a:lnTo>
                  <a:pt x="408300" y="863651"/>
                </a:lnTo>
                <a:lnTo>
                  <a:pt x="358290" y="848619"/>
                </a:lnTo>
                <a:lnTo>
                  <a:pt x="310602" y="830678"/>
                </a:lnTo>
                <a:lnTo>
                  <a:pt x="265457" y="809986"/>
                </a:lnTo>
                <a:lnTo>
                  <a:pt x="223075" y="786699"/>
                </a:lnTo>
                <a:lnTo>
                  <a:pt x="183680" y="760976"/>
                </a:lnTo>
                <a:lnTo>
                  <a:pt x="147491" y="732972"/>
                </a:lnTo>
                <a:lnTo>
                  <a:pt x="114731" y="702847"/>
                </a:lnTo>
                <a:lnTo>
                  <a:pt x="85620" y="670757"/>
                </a:lnTo>
                <a:lnTo>
                  <a:pt x="60381" y="636860"/>
                </a:lnTo>
                <a:lnTo>
                  <a:pt x="39234" y="601312"/>
                </a:lnTo>
                <a:lnTo>
                  <a:pt x="22401" y="564272"/>
                </a:lnTo>
                <a:lnTo>
                  <a:pt x="10103" y="525897"/>
                </a:lnTo>
                <a:lnTo>
                  <a:pt x="2562" y="486343"/>
                </a:lnTo>
                <a:lnTo>
                  <a:pt x="0" y="445770"/>
                </a:lnTo>
                <a:close/>
              </a:path>
            </a:pathLst>
          </a:custGeom>
          <a:ln w="28574">
            <a:solidFill>
              <a:srgbClr val="164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268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24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4E1501-D6F1-6545-A6B3-012D238487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E4B9A7-4716-2643-87FB-6E675063EA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EC60B46-AB00-4542-BDF4-9DE4977B8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B9E05E4-6E2C-D14C-B7A0-2B579E598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381" y="1183436"/>
            <a:ext cx="10434907" cy="49244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F517415-63EF-5848-BA2F-F5C9597B90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2588" y="3003512"/>
            <a:ext cx="1727923" cy="230832"/>
          </a:xfrm>
        </p:spPr>
        <p:txBody>
          <a:bodyPr/>
          <a:lstStyle>
            <a:lvl1pPr marL="0" indent="0">
              <a:buFontTx/>
              <a:buNone/>
              <a:tabLst/>
              <a:defRPr sz="1500" b="1" i="0">
                <a:solidFill>
                  <a:schemeClr val="tx1"/>
                </a:solidFill>
                <a:latin typeface="Montserrat" pitchFamily="2" charset="77"/>
              </a:defRPr>
            </a:lvl1pPr>
            <a:lvl2pPr marL="404813" indent="-176213">
              <a:buClr>
                <a:srgbClr val="FD5E00"/>
              </a:buClr>
              <a:buFont typeface="+mj-lt"/>
              <a:buAutoNum type="alphaUcPeriod"/>
              <a:tabLst/>
              <a:defRPr sz="1200" b="1">
                <a:latin typeface="Lato" panose="020F0502020204030203" pitchFamily="34" charset="77"/>
              </a:defRPr>
            </a:lvl2pPr>
            <a:lvl3pPr marL="404813" indent="0">
              <a:tabLst/>
              <a:defRPr sz="1200">
                <a:latin typeface="Lato" panose="020F0502020204030203" pitchFamily="34" charset="77"/>
              </a:defRPr>
            </a:lvl3pPr>
            <a:lvl4pPr marL="534988" indent="-134938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4pPr>
            <a:lvl5pPr marL="534988" indent="0">
              <a:tabLst/>
              <a:defRPr sz="10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Titre du contenu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C2707CA-1C51-6A49-BE98-8C04DFF9E7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511" y="3111233"/>
            <a:ext cx="3195361" cy="107722"/>
          </a:xfrm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A581578B-EF47-A34B-BC85-BA19DD78E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2586" y="3023260"/>
            <a:ext cx="509588" cy="215444"/>
          </a:xfrm>
        </p:spPr>
        <p:txBody>
          <a:bodyPr/>
          <a:lstStyle>
            <a:lvl1pPr>
              <a:defRPr b="1">
                <a:solidFill>
                  <a:srgbClr val="FD5E00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507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A06B936-81D9-C14F-9291-0B95B6197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73639" y="1718783"/>
            <a:ext cx="6343649" cy="1077218"/>
          </a:xfrm>
        </p:spPr>
        <p:txBody>
          <a:bodyPr wrap="square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82668DC-87E3-984D-8F9E-431610493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7332" y="-9662"/>
            <a:ext cx="7704667" cy="686766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C19F7756-4486-3C4A-BF56-1F0E39282AD0}"/>
              </a:ext>
            </a:extLst>
          </p:cNvPr>
          <p:cNvSpPr/>
          <p:nvPr userDrawn="1"/>
        </p:nvSpPr>
        <p:spPr>
          <a:xfrm>
            <a:off x="0" y="0"/>
            <a:ext cx="4487333" cy="6852196"/>
          </a:xfrm>
          <a:custGeom>
            <a:avLst/>
            <a:gdLst/>
            <a:ahLst/>
            <a:cxnLst/>
            <a:rect l="l" t="t" r="r" b="b"/>
            <a:pathLst>
              <a:path w="6671945" h="9745345">
                <a:moveTo>
                  <a:pt x="6671843" y="0"/>
                </a:moveTo>
                <a:lnTo>
                  <a:pt x="0" y="0"/>
                </a:lnTo>
                <a:lnTo>
                  <a:pt x="0" y="9745243"/>
                </a:lnTo>
                <a:lnTo>
                  <a:pt x="6671843" y="9745243"/>
                </a:lnTo>
                <a:lnTo>
                  <a:pt x="667184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467" y="1200376"/>
            <a:ext cx="3545511" cy="2228624"/>
          </a:xfrm>
        </p:spPr>
        <p:txBody>
          <a:bodyPr/>
          <a:lstStyle>
            <a:lvl1pPr marL="514350" indent="-514350">
              <a:buClr>
                <a:srgbClr val="FD5E00"/>
              </a:buClr>
              <a:buFont typeface="+mj-lt"/>
              <a:buAutoNum type="arabicPeriod"/>
              <a:defRPr sz="3200" b="1">
                <a:solidFill>
                  <a:srgbClr val="1A1A1A"/>
                </a:solidFill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495AC34-634C-EC40-B308-CA867505D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650" y="651859"/>
            <a:ext cx="35417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CA4C8-8368-2844-9AF0-ACC6658D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475" y="3517731"/>
            <a:ext cx="3544888" cy="461665"/>
          </a:xfrm>
        </p:spPr>
        <p:txBody>
          <a:bodyPr/>
          <a:lstStyle>
            <a:lvl1pPr>
              <a:defRPr sz="1500" b="0" i="0">
                <a:latin typeface="Lato" panose="020F0502020204030203" pitchFamily="34" charset="77"/>
              </a:defRPr>
            </a:lvl1pPr>
            <a:lvl2pPr marL="6350" indent="0">
              <a:tabLst/>
              <a:defRPr sz="1400" b="0" i="0">
                <a:latin typeface="Lato" panose="020F0502020204030203" pitchFamily="34" charset="77"/>
              </a:defRPr>
            </a:lvl2pPr>
          </a:lstStyle>
          <a:p>
            <a:pPr lvl="0"/>
            <a:r>
              <a:rPr lang="fr-FR"/>
              <a:t>Cliquez pour modifier les styles du texte du</a:t>
            </a: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669EAB71-B021-4E40-A13B-21735F6A17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49CED751-FB5D-9D43-BE6C-1548442F91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ACE906-2F07-D449-9CF8-9C3B7522C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10434907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E756EF93-213C-5E45-B078-DE4ED2B7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383" y="2553432"/>
            <a:ext cx="10434906" cy="1077218"/>
          </a:xfrm>
        </p:spPr>
        <p:txBody>
          <a:bodyPr wrap="square" numCol="2" spcCol="720000">
            <a:spAutoFit/>
          </a:bodyPr>
          <a:lstStyle>
            <a:lvl1pPr>
              <a:defRPr sz="1500" b="1">
                <a:latin typeface="Lato" panose="020F0502020204030203" pitchFamily="34" charset="77"/>
              </a:defRPr>
            </a:lvl1pPr>
            <a:lvl2pPr marL="7938" indent="0">
              <a:buClr>
                <a:srgbClr val="FD5E00"/>
              </a:buClr>
              <a:buFontTx/>
              <a:buNone/>
              <a:tabLst/>
              <a:defRPr sz="1500" b="0">
                <a:latin typeface="Lato" panose="020F0502020204030203" pitchFamily="34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0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D1F99319-02E4-B34E-9DA6-EF2C6BCB90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-9662"/>
            <a:ext cx="6096000" cy="686766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5213619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2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C20FD836-A5E0-DD46-8D4D-6F6A3050CA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83C8C940-EAA1-E34B-9E55-D0E83262C2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000B38-63F7-7343-8C16-34B66565C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9C35BF76-BAD0-9E47-AAA6-FDA923DFB7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21133" y="905933"/>
            <a:ext cx="3369734" cy="50461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2C27BD95-31B0-6043-9E7E-0DB0021EB71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1133" y="905933"/>
            <a:ext cx="7543801" cy="504613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9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6F6CA2F-7488-FC48-B37F-94B8D6521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2650" y="643150"/>
            <a:ext cx="3808413" cy="169277"/>
          </a:xfrm>
        </p:spPr>
        <p:txBody>
          <a:bodyPr/>
          <a:lstStyle>
            <a:lvl1pPr>
              <a:defRPr sz="1100" b="0" i="0">
                <a:latin typeface="Lato" panose="020F0502020204030203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1427DB-C629-3E4F-923C-44FAAA8A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81" y="1137423"/>
            <a:ext cx="10434907" cy="461665"/>
          </a:xfrm>
        </p:spPr>
        <p:txBody>
          <a:bodyPr/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E756EF93-213C-5E45-B078-DE4ED2B7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2352" y="1974423"/>
            <a:ext cx="4990448" cy="738664"/>
          </a:xfrm>
        </p:spPr>
        <p:txBody>
          <a:bodyPr wrap="square" numCol="1">
            <a:spAutoFit/>
          </a:bodyPr>
          <a:lstStyle>
            <a:lvl1pPr algn="ctr">
              <a:defRPr sz="1800" b="1">
                <a:latin typeface="Montserrat" pitchFamily="2" charset="77"/>
              </a:defRPr>
            </a:lvl1pPr>
            <a:lvl2pPr marL="7938" indent="0" algn="ctr">
              <a:buClr>
                <a:srgbClr val="FD5E00"/>
              </a:buClr>
              <a:buFontTx/>
              <a:buNone/>
              <a:tabLst/>
              <a:defRPr sz="1200" b="0">
                <a:latin typeface="Montserrat" pitchFamily="2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CACF6173-677E-8149-A9F7-ED1DCC03DE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82382" y="6522203"/>
            <a:ext cx="5213617" cy="69250"/>
          </a:xfrm>
        </p:spPr>
        <p:txBody>
          <a:bodyPr/>
          <a:lstStyle>
            <a:lvl1pPr>
              <a:defRPr sz="450"/>
            </a:lvl1pPr>
          </a:lstStyle>
          <a:p>
            <a:pPr defTabSz="642915"/>
            <a:r>
              <a:rPr lang="fr-FR"/>
              <a:t>Titre présentation </a:t>
            </a:r>
            <a:r>
              <a:rPr lang="fr-FR" b="0"/>
              <a:t>- Décembre 2022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0DAC81DC-6CBC-2D40-8F3D-E7B90D65E6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08415" y="6406648"/>
            <a:ext cx="2804160" cy="153888"/>
          </a:xfrm>
        </p:spPr>
        <p:txBody>
          <a:bodyPr/>
          <a:lstStyle/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2FBAD33-472D-194A-BF55-E049F7B8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9"/>
          <a:stretch/>
        </p:blipFill>
        <p:spPr>
          <a:xfrm>
            <a:off x="772268" y="6184082"/>
            <a:ext cx="1221359" cy="350325"/>
          </a:xfrm>
          <a:prstGeom prst="rect">
            <a:avLst/>
          </a:prstGeom>
        </p:spPr>
      </p:pic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BC61CFED-8B1B-7A40-ABA0-17EF21D6682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74713" y="2518818"/>
            <a:ext cx="5221287" cy="3496204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94AAF32B-96E2-1440-A31B-D23A33DEC1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9201" y="1974423"/>
            <a:ext cx="5018087" cy="738664"/>
          </a:xfrm>
        </p:spPr>
        <p:txBody>
          <a:bodyPr wrap="square" numCol="1">
            <a:spAutoFit/>
          </a:bodyPr>
          <a:lstStyle>
            <a:lvl1pPr algn="ctr">
              <a:defRPr sz="1800" b="1">
                <a:latin typeface="Montserrat" pitchFamily="2" charset="77"/>
              </a:defRPr>
            </a:lvl1pPr>
            <a:lvl2pPr marL="7938" indent="0" algn="ctr">
              <a:buClr>
                <a:srgbClr val="FD5E00"/>
              </a:buClr>
              <a:buFontTx/>
              <a:buNone/>
              <a:tabLst/>
              <a:defRPr sz="1200" b="0">
                <a:latin typeface="Montserrat" pitchFamily="2" charset="77"/>
              </a:defRPr>
            </a:lvl2pPr>
            <a:lvl3pPr marL="184150" indent="-177800">
              <a:buClr>
                <a:srgbClr val="FD5E00"/>
              </a:buClr>
              <a:buFont typeface="Wingdings" pitchFamily="2" charset="2"/>
              <a:buChar char="§"/>
              <a:tabLst/>
              <a:defRPr sz="1500" b="1" i="0">
                <a:latin typeface="Lato" panose="020F0502020204030203" pitchFamily="34" charset="77"/>
              </a:defRPr>
            </a:lvl3pPr>
            <a:lvl4pPr marL="184150" indent="0">
              <a:buClr>
                <a:srgbClr val="FD5E00"/>
              </a:buClr>
              <a:buFontTx/>
              <a:buNone/>
              <a:tabLst/>
              <a:defRPr sz="1300">
                <a:latin typeface="Lato" panose="020F0502020204030203" pitchFamily="34" charset="77"/>
              </a:defRPr>
            </a:lvl4pPr>
            <a:lvl5pPr marL="360363" indent="-176213">
              <a:buClr>
                <a:srgbClr val="FD5E00"/>
              </a:buClr>
              <a:buSzPct val="125000"/>
              <a:buFont typeface="Arial" panose="020B0604020202020204" pitchFamily="34" charset="0"/>
              <a:buChar char="•"/>
              <a:tabLst/>
              <a:defRPr sz="1200">
                <a:latin typeface="Lato" panose="020F0502020204030203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graphique 3">
            <a:extLst>
              <a:ext uri="{FF2B5EF4-FFF2-40B4-BE49-F238E27FC236}">
                <a16:creationId xmlns:a16="http://schemas.microsoft.com/office/drawing/2014/main" id="{625576A1-D4AD-FF4B-AD5D-D177BCE2CE1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107113" y="2518818"/>
            <a:ext cx="5221287" cy="3496204"/>
          </a:xfrm>
        </p:spPr>
        <p:txBody>
          <a:bodyPr anchor="ctr"/>
          <a:lstStyle>
            <a:lvl1pPr algn="ctr">
              <a:defRPr sz="1200" b="1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2381" y="1929095"/>
            <a:ext cx="1043490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A1A1A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2381" y="2441864"/>
            <a:ext cx="104349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82382" y="6429870"/>
            <a:ext cx="5213617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defTabSz="642915"/>
            <a:endParaRPr lang="fr-FR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08415" y="6368315"/>
            <a:ext cx="280416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 b="0" i="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pPr defTabSz="642915"/>
            <a:fld id="{B6F15528-21DE-4FAA-801E-634DDDAF4B2B}" type="slidenum">
              <a:rPr lang="fr-FR" smtClean="0"/>
              <a:pPr defTabSz="642915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69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>
        <a:defRPr b="1" i="0">
          <a:latin typeface="Montserrat" pitchFamily="2" charset="77"/>
          <a:ea typeface="+mj-ea"/>
          <a:cs typeface="+mj-cs"/>
        </a:defRPr>
      </a:lvl1pPr>
    </p:titleStyle>
    <p:bodyStyle>
      <a:lvl1pPr marL="0">
        <a:defRPr sz="1400" b="0" i="0">
          <a:latin typeface="Montserrat Medium" pitchFamily="2" charset="77"/>
          <a:ea typeface="+mn-ea"/>
          <a:cs typeface="+mn-cs"/>
        </a:defRPr>
      </a:lvl1pPr>
      <a:lvl2pPr marL="321296">
        <a:defRPr>
          <a:latin typeface="+mn-lt"/>
          <a:ea typeface="+mn-ea"/>
          <a:cs typeface="+mn-cs"/>
        </a:defRPr>
      </a:lvl2pPr>
      <a:lvl3pPr marL="642593">
        <a:defRPr>
          <a:latin typeface="+mn-lt"/>
          <a:ea typeface="+mn-ea"/>
          <a:cs typeface="+mn-cs"/>
        </a:defRPr>
      </a:lvl3pPr>
      <a:lvl4pPr marL="963890">
        <a:defRPr>
          <a:latin typeface="+mn-lt"/>
          <a:ea typeface="+mn-ea"/>
          <a:cs typeface="+mn-cs"/>
        </a:defRPr>
      </a:lvl4pPr>
      <a:lvl5pPr marL="1285187">
        <a:defRPr>
          <a:latin typeface="+mn-lt"/>
          <a:ea typeface="+mn-ea"/>
          <a:cs typeface="+mn-cs"/>
        </a:defRPr>
      </a:lvl5pPr>
      <a:lvl6pPr marL="1606483">
        <a:defRPr>
          <a:latin typeface="+mn-lt"/>
          <a:ea typeface="+mn-ea"/>
          <a:cs typeface="+mn-cs"/>
        </a:defRPr>
      </a:lvl6pPr>
      <a:lvl7pPr marL="1927779">
        <a:defRPr>
          <a:latin typeface="+mn-lt"/>
          <a:ea typeface="+mn-ea"/>
          <a:cs typeface="+mn-cs"/>
        </a:defRPr>
      </a:lvl7pPr>
      <a:lvl8pPr marL="2249076">
        <a:defRPr>
          <a:latin typeface="+mn-lt"/>
          <a:ea typeface="+mn-ea"/>
          <a:cs typeface="+mn-cs"/>
        </a:defRPr>
      </a:lvl8pPr>
      <a:lvl9pPr marL="25703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296">
        <a:defRPr>
          <a:latin typeface="+mn-lt"/>
          <a:ea typeface="+mn-ea"/>
          <a:cs typeface="+mn-cs"/>
        </a:defRPr>
      </a:lvl2pPr>
      <a:lvl3pPr marL="642593">
        <a:defRPr>
          <a:latin typeface="+mn-lt"/>
          <a:ea typeface="+mn-ea"/>
          <a:cs typeface="+mn-cs"/>
        </a:defRPr>
      </a:lvl3pPr>
      <a:lvl4pPr marL="963890">
        <a:defRPr>
          <a:latin typeface="+mn-lt"/>
          <a:ea typeface="+mn-ea"/>
          <a:cs typeface="+mn-cs"/>
        </a:defRPr>
      </a:lvl4pPr>
      <a:lvl5pPr marL="1285187">
        <a:defRPr>
          <a:latin typeface="+mn-lt"/>
          <a:ea typeface="+mn-ea"/>
          <a:cs typeface="+mn-cs"/>
        </a:defRPr>
      </a:lvl5pPr>
      <a:lvl6pPr marL="1606483">
        <a:defRPr>
          <a:latin typeface="+mn-lt"/>
          <a:ea typeface="+mn-ea"/>
          <a:cs typeface="+mn-cs"/>
        </a:defRPr>
      </a:lvl6pPr>
      <a:lvl7pPr marL="1927779">
        <a:defRPr>
          <a:latin typeface="+mn-lt"/>
          <a:ea typeface="+mn-ea"/>
          <a:cs typeface="+mn-cs"/>
        </a:defRPr>
      </a:lvl7pPr>
      <a:lvl8pPr marL="2249076">
        <a:defRPr>
          <a:latin typeface="+mn-lt"/>
          <a:ea typeface="+mn-ea"/>
          <a:cs typeface="+mn-cs"/>
        </a:defRPr>
      </a:lvl8pPr>
      <a:lvl9pPr marL="2570373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492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9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921" y="116433"/>
            <a:ext cx="1108456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619" y="1566127"/>
            <a:ext cx="6306820" cy="161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36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g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7.wdp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5.xml"/><Relationship Id="rId1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20.xml"/><Relationship Id="rId2" Type="http://schemas.openxmlformats.org/officeDocument/2006/relationships/image" Target="../media/image10.jpg"/><Relationship Id="rId16" Type="http://schemas.openxmlformats.org/officeDocument/2006/relationships/slide" Target="slide19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8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jpg"/><Relationship Id="rId7" Type="http://schemas.microsoft.com/office/2007/relationships/hdphoto" Target="../media/hdphoto9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png"/><Relationship Id="rId5" Type="http://schemas.microsoft.com/office/2007/relationships/hdphoto" Target="../media/hdphoto8.wdp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9.wdp"/><Relationship Id="rId5" Type="http://schemas.openxmlformats.org/officeDocument/2006/relationships/image" Target="../media/image47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tm.fr/en-gb/helpdesk-form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iftm.fr/en-gb/practical-information/faq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iftm.fr/en-gb/helpdesk-form.html" TargetMode="External"/><Relationship Id="rId5" Type="http://schemas.openxmlformats.org/officeDocument/2006/relationships/hyperlink" Target="mailto:no-reply@rxglobal.com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895D4282-8FF4-B76F-45FB-29ABF8658BFF}"/>
              </a:ext>
            </a:extLst>
          </p:cNvPr>
          <p:cNvSpPr txBox="1">
            <a:spLocks/>
          </p:cNvSpPr>
          <p:nvPr/>
        </p:nvSpPr>
        <p:spPr>
          <a:xfrm>
            <a:off x="180975" y="2066925"/>
            <a:ext cx="4343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F7AD83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COMPANY</a:t>
            </a:r>
            <a:r>
              <a:rPr kumimoji="0" lang="fr-FR" sz="4000" b="1" i="0" u="none" strike="noStrike" kern="0" cap="none" spc="-1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fr-FR" sz="4000" b="1" i="0" u="none" strike="noStrike" kern="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HUB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C00CE320-F51B-CF2E-7A90-ABD8862D0511}"/>
              </a:ext>
            </a:extLst>
          </p:cNvPr>
          <p:cNvSpPr txBox="1"/>
          <p:nvPr/>
        </p:nvSpPr>
        <p:spPr>
          <a:xfrm>
            <a:off x="-177764" y="2828925"/>
            <a:ext cx="47244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User</a:t>
            </a:r>
            <a:r>
              <a:rPr kumimoji="0" sz="3600" b="0" i="0" u="none" strike="noStrike" kern="120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Guide</a:t>
            </a:r>
            <a:r>
              <a:rPr kumimoji="0" lang="fr-FR" sz="3600" b="0" i="0" u="none" strike="noStrike" kern="120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</a:t>
            </a:r>
            <a:r>
              <a:rPr kumimoji="0" sz="3600" b="0" i="0" u="none" strike="noStrike" kern="1200" cap="none" spc="-6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Company</a:t>
            </a:r>
            <a:r>
              <a:rPr kumimoji="0" sz="3600" b="0" i="0" u="none" strike="noStrike" kern="120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Account</a:t>
            </a:r>
            <a:r>
              <a:rPr kumimoji="0" sz="3600" b="0" i="0" u="none" strike="noStrike" kern="120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Administrators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7855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78695"/>
          </a:xfrm>
          <a:prstGeom prst="rect">
            <a:avLst/>
          </a:prstGeom>
        </p:spPr>
        <p:txBody>
          <a:bodyPr vert="horz" wrap="square" lIns="0" tIns="74034" rIns="0" bIns="0" rtlCol="0" anchor="t">
            <a:spAutoFit/>
          </a:bodyPr>
          <a:lstStyle/>
          <a:p>
            <a:pPr marL="12700">
              <a:lnSpc>
                <a:spcPts val="3310"/>
              </a:lnSpc>
              <a:spcBef>
                <a:spcPts val="95"/>
              </a:spcBef>
            </a:pPr>
            <a:r>
              <a:rPr lang="en-US" sz="2000" dirty="0">
                <a:solidFill>
                  <a:schemeClr val="bg1"/>
                </a:solidFill>
              </a:rPr>
              <a:t>Lead Manager App (ex-</a:t>
            </a:r>
            <a:r>
              <a:rPr lang="en-US" sz="2000" dirty="0" err="1">
                <a:solidFill>
                  <a:schemeClr val="bg1"/>
                </a:solidFill>
              </a:rPr>
              <a:t>Emperia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r>
              <a:rPr lang="fr-FR" sz="2000" spc="-65" dirty="0">
                <a:solidFill>
                  <a:schemeClr val="bg1"/>
                </a:solidFill>
              </a:rPr>
              <a:t> </a:t>
            </a:r>
            <a:r>
              <a:rPr sz="2000" dirty="0">
                <a:solidFill>
                  <a:schemeClr val="bg1"/>
                </a:solidFill>
              </a:rPr>
              <a:t>:</a:t>
            </a:r>
            <a:r>
              <a:rPr sz="2000" spc="-90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THE</a:t>
            </a:r>
            <a:r>
              <a:rPr sz="2000" spc="-85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LEAD</a:t>
            </a:r>
            <a:r>
              <a:rPr sz="2000" spc="-65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GENERATION</a:t>
            </a:r>
            <a:r>
              <a:rPr sz="2000" spc="-65" dirty="0">
                <a:solidFill>
                  <a:schemeClr val="bg1"/>
                </a:solidFill>
              </a:rPr>
              <a:t> </a:t>
            </a:r>
            <a:r>
              <a:rPr sz="2000" spc="-10" dirty="0">
                <a:solidFill>
                  <a:schemeClr val="bg1"/>
                </a:solidFill>
              </a:rPr>
              <a:t>SOLUTION</a:t>
            </a:r>
            <a:endParaRPr lang="fr-FR" sz="2400" dirty="0">
              <a:solidFill>
                <a:schemeClr val="bg1"/>
              </a:solidFill>
            </a:endParaRPr>
          </a:p>
          <a:p>
            <a:pPr marL="12700">
              <a:lnSpc>
                <a:spcPts val="3310"/>
              </a:lnSpc>
            </a:pP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Mobile</a:t>
            </a:r>
            <a:r>
              <a:rPr sz="1800" b="0" i="1" spc="-8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App</a:t>
            </a:r>
            <a:r>
              <a:rPr sz="1800" b="0" i="1" spc="-5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to</a:t>
            </a:r>
            <a:r>
              <a:rPr sz="1800" b="0" i="1" spc="-7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scan</a:t>
            </a:r>
            <a:r>
              <a:rPr sz="1800" b="0" i="1" spc="-4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visitors'</a:t>
            </a:r>
            <a:r>
              <a:rPr sz="1800" b="0" i="1" spc="-5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badge</a:t>
            </a:r>
            <a:endParaRPr sz="1800" b="0" i="1" spc="-10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6828" y="4355432"/>
            <a:ext cx="3769776" cy="20803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5253EF13-F63D-BED5-022F-CA047486145B}"/>
              </a:ext>
            </a:extLst>
          </p:cNvPr>
          <p:cNvGrpSpPr/>
          <p:nvPr/>
        </p:nvGrpSpPr>
        <p:grpSpPr>
          <a:xfrm>
            <a:off x="7462286" y="2792459"/>
            <a:ext cx="4464318" cy="1366690"/>
            <a:chOff x="912867" y="1209889"/>
            <a:chExt cx="5871971" cy="19998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867" y="1209889"/>
              <a:ext cx="5871971" cy="195224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object 32"/>
            <p:cNvSpPr txBox="1"/>
            <p:nvPr/>
          </p:nvSpPr>
          <p:spPr>
            <a:xfrm>
              <a:off x="5312276" y="2393757"/>
              <a:ext cx="1026160" cy="180340"/>
            </a:xfrm>
            <a:prstGeom prst="rect">
              <a:avLst/>
            </a:prstGeom>
            <a:solidFill>
              <a:srgbClr val="FFFFFF">
                <a:alpha val="98822"/>
              </a:srgbClr>
            </a:solidFill>
          </p:spPr>
          <p:txBody>
            <a:bodyPr vert="horz" wrap="square" lIns="0" tIns="18415" rIns="0" bIns="0" rtlCol="0">
              <a:spAutoFit/>
            </a:bodyPr>
            <a:lstStyle/>
            <a:p>
              <a:pPr marL="325755" marR="0" lvl="0" indent="0" defTabSz="914400" eaLnBrk="1" fontAlgn="auto" latinLnBrk="0" hangingPunct="1">
                <a:lnSpc>
                  <a:spcPct val="100000"/>
                </a:lnSpc>
                <a:spcBef>
                  <a:spcPts val="14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rPr>
                <a:t>XXXXX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8608D88C-CD98-901D-4256-D154C28117B3}"/>
                </a:ext>
              </a:extLst>
            </p:cNvPr>
            <p:cNvSpPr/>
            <p:nvPr/>
          </p:nvSpPr>
          <p:spPr>
            <a:xfrm>
              <a:off x="2436726" y="2458926"/>
              <a:ext cx="1090252" cy="750858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27BFCA61-B29B-CB4A-6847-3D9B09B6D7E5}"/>
                </a:ext>
              </a:extLst>
            </p:cNvPr>
            <p:cNvSpPr/>
            <p:nvPr/>
          </p:nvSpPr>
          <p:spPr>
            <a:xfrm>
              <a:off x="5143363" y="2203854"/>
              <a:ext cx="1641475" cy="462280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BDF9562-DF9D-4C1C-DDFF-CA8E7D1CA48E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5877499" y="4009330"/>
            <a:ext cx="266212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F7314003-6D07-E5A1-5271-71073834B6F4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5877499" y="3474521"/>
            <a:ext cx="4929552" cy="41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F7F3E78D-BC8C-2287-781D-01BE069CE67B}"/>
              </a:ext>
            </a:extLst>
          </p:cNvPr>
          <p:cNvSpPr txBox="1"/>
          <p:nvPr/>
        </p:nvSpPr>
        <p:spPr>
          <a:xfrm>
            <a:off x="2559869" y="3788313"/>
            <a:ext cx="3317630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Download the </a:t>
            </a:r>
            <a:r>
              <a:rPr lang="en-US" b="1" kern="0" dirty="0"/>
              <a:t>Lead Manager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Mobile app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from the App Store or Google Play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C6E3D4A-8DA1-E275-FF87-9F5BE8068700}"/>
              </a:ext>
            </a:extLst>
          </p:cNvPr>
          <p:cNvSpPr txBox="1"/>
          <p:nvPr/>
        </p:nvSpPr>
        <p:spPr>
          <a:xfrm>
            <a:off x="2559869" y="3252665"/>
            <a:ext cx="3317630" cy="44371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Customize your account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by indicating your company access code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A662EDB-9625-8EE2-2981-14D04A92138B}"/>
              </a:ext>
            </a:extLst>
          </p:cNvPr>
          <p:cNvSpPr txBox="1"/>
          <p:nvPr/>
        </p:nvSpPr>
        <p:spPr>
          <a:xfrm>
            <a:off x="2559869" y="4808647"/>
            <a:ext cx="3317630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Upload up to 3 documents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about your company sent to the visitors you scan at the show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EEA390D-9C34-B5B2-A9E7-7F6DE3CAE8F3}"/>
              </a:ext>
            </a:extLst>
          </p:cNvPr>
          <p:cNvSpPr txBox="1"/>
          <p:nvPr/>
        </p:nvSpPr>
        <p:spPr>
          <a:xfrm>
            <a:off x="2559869" y="5716764"/>
            <a:ext cx="3317630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Add personalized questions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. These will be available on your </a:t>
            </a:r>
            <a:r>
              <a:rPr lang="en-US" b="1" kern="0" dirty="0"/>
              <a:t>Lead Manager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application, so you can easily answer the questions you ask visitors on a recurring basis.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4BC5400-88B4-54AB-049D-09AAC3F5B441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5877499" y="5121998"/>
            <a:ext cx="22251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6BF83AF4-0D73-4071-FC9B-B780709C29A7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5877499" y="6122448"/>
            <a:ext cx="216160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18">
            <a:extLst>
              <a:ext uri="{FF2B5EF4-FFF2-40B4-BE49-F238E27FC236}">
                <a16:creationId xmlns:a16="http://schemas.microsoft.com/office/drawing/2014/main" id="{0D835A9D-4153-7F81-A778-0994BEF53B14}"/>
              </a:ext>
            </a:extLst>
          </p:cNvPr>
          <p:cNvSpPr txBox="1"/>
          <p:nvPr/>
        </p:nvSpPr>
        <p:spPr>
          <a:xfrm>
            <a:off x="2582281" y="1715664"/>
            <a:ext cx="8309564" cy="75084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Lead Manager App (ex-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Emperia</a:t>
            </a: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)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mobile app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scan visitors' badges at the exhibition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Collect contacts and find them in your online report available on your exhibitor dashboard.</a:t>
            </a:r>
            <a:endParaRPr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" name="Image 1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600523F-3775-2BB8-2196-99723D3ADF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94" t="51737" r="75642" b="2691"/>
          <a:stretch/>
        </p:blipFill>
        <p:spPr>
          <a:xfrm>
            <a:off x="137201" y="1570196"/>
            <a:ext cx="2325907" cy="1858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878695"/>
          </a:xfrm>
          <a:prstGeom prst="rect">
            <a:avLst/>
          </a:prstGeom>
        </p:spPr>
        <p:txBody>
          <a:bodyPr vert="horz" wrap="square" lIns="0" tIns="74034" rIns="0" bIns="0" rtlCol="0" anchor="t">
            <a:spAutoFit/>
          </a:bodyPr>
          <a:lstStyle/>
          <a:p>
            <a:pPr marL="12700">
              <a:lnSpc>
                <a:spcPts val="3300"/>
              </a:lnSpc>
              <a:spcBef>
                <a:spcPts val="95"/>
              </a:spcBef>
            </a:pPr>
            <a:r>
              <a:rPr lang="en-US" sz="2000" dirty="0">
                <a:solidFill>
                  <a:schemeClr val="bg1"/>
                </a:solidFill>
              </a:rPr>
              <a:t>Lead Manager App (ex-</a:t>
            </a:r>
            <a:r>
              <a:rPr lang="en-US" sz="2000" dirty="0" err="1">
                <a:solidFill>
                  <a:schemeClr val="bg1"/>
                </a:solidFill>
              </a:rPr>
              <a:t>Emperia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r>
              <a:rPr sz="2000" dirty="0">
                <a:solidFill>
                  <a:schemeClr val="bg1"/>
                </a:solidFill>
              </a:rPr>
              <a:t>:</a:t>
            </a:r>
            <a:r>
              <a:rPr sz="2000" spc="-90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THE</a:t>
            </a:r>
            <a:r>
              <a:rPr sz="2000" spc="-85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LEAD</a:t>
            </a:r>
            <a:r>
              <a:rPr sz="2000" spc="-65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GENERATION</a:t>
            </a:r>
            <a:r>
              <a:rPr sz="2000" spc="-65" dirty="0">
                <a:solidFill>
                  <a:schemeClr val="bg1"/>
                </a:solidFill>
              </a:rPr>
              <a:t> </a:t>
            </a:r>
            <a:r>
              <a:rPr sz="2000" spc="-10" dirty="0">
                <a:solidFill>
                  <a:schemeClr val="bg1"/>
                </a:solidFill>
              </a:rPr>
              <a:t>SOLUTION</a:t>
            </a:r>
            <a:endParaRPr lang="fr-FR" sz="2400" dirty="0">
              <a:solidFill>
                <a:schemeClr val="bg1"/>
              </a:solidFill>
            </a:endParaRPr>
          </a:p>
          <a:p>
            <a:pPr marL="12700">
              <a:lnSpc>
                <a:spcPts val="3300"/>
              </a:lnSpc>
            </a:pP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Download</a:t>
            </a:r>
            <a:r>
              <a:rPr sz="1800" b="0" i="1" spc="-9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your</a:t>
            </a:r>
            <a:r>
              <a:rPr sz="1800" b="0" i="1" spc="-114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spc="-10" dirty="0">
                <a:solidFill>
                  <a:schemeClr val="bg1"/>
                </a:solidFill>
                <a:latin typeface="Montserrat"/>
                <a:cs typeface="Montserrat"/>
              </a:rPr>
              <a:t>leads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52941" y="5363651"/>
            <a:ext cx="848550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99130" marR="5080" lvl="0" indent="-318706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Download</a:t>
            </a:r>
            <a:r>
              <a:rPr kumimoji="0" sz="1600" b="1" i="0" u="none" strike="noStrike" kern="0" cap="none" spc="-6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full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list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all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600" b="1" i="0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online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leads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scanned</a:t>
            </a:r>
            <a:r>
              <a:rPr kumimoji="0" lang="fr-FR" sz="1600" b="1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contact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lang="fr-FR" sz="1600" b="1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report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available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.csv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.xlsx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format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FB0E6C-D75C-38FA-6DC6-39BC7B490731}"/>
              </a:ext>
            </a:extLst>
          </p:cNvPr>
          <p:cNvSpPr txBox="1"/>
          <p:nvPr/>
        </p:nvSpPr>
        <p:spPr>
          <a:xfrm>
            <a:off x="2643093" y="1995414"/>
            <a:ext cx="9408833" cy="1011422"/>
          </a:xfrm>
          <a:prstGeom prst="rect">
            <a:avLst/>
          </a:prstGeom>
          <a:noFill/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algn="l">
              <a:spcBef>
                <a:spcPts val="580"/>
              </a:spcBef>
              <a:tabLst>
                <a:tab pos="1345565" algn="l"/>
              </a:tabLst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day during the fair or at its conclusion, you have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visitors who have been scanned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all your collaborators.</a:t>
            </a:r>
          </a:p>
          <a:p>
            <a:r>
              <a:rPr lang="en-US" sz="1400" dirty="0">
                <a:solidFill>
                  <a:schemeClr val="tx1"/>
                </a:solidFill>
              </a:rPr>
              <a:t>At the end of the fair, individuals who have been scanned will </a:t>
            </a:r>
            <a:r>
              <a:rPr lang="en-US" sz="1400" b="1" dirty="0">
                <a:solidFill>
                  <a:schemeClr val="tx1"/>
                </a:solidFill>
              </a:rPr>
              <a:t>receive the documents you have uploaded in the Lead Manager App menu of your exhibitor space,</a:t>
            </a:r>
            <a:r>
              <a:rPr lang="en-US" sz="1400" dirty="0">
                <a:solidFill>
                  <a:schemeClr val="tx1"/>
                </a:solidFill>
              </a:rPr>
              <a:t> as well as your contact details.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55C47E4A-AD9F-42B9-01FB-24D31D0F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71" t="50864" r="75419" b="2755"/>
          <a:stretch/>
        </p:blipFill>
        <p:spPr>
          <a:xfrm>
            <a:off x="140074" y="1818665"/>
            <a:ext cx="2290847" cy="1891818"/>
          </a:xfrm>
          <a:prstGeom prst="rect">
            <a:avLst/>
          </a:prstGeom>
        </p:spPr>
      </p:pic>
      <p:pic>
        <p:nvPicPr>
          <p:cNvPr id="10" name="Image 9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8DEBFE1-E4E3-207E-161B-E5204F319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588" y="3214434"/>
            <a:ext cx="7586382" cy="18971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508" y="52578"/>
            <a:ext cx="11084560" cy="81624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MANAGE YOUR COMPANY </a:t>
            </a:r>
            <a:r>
              <a:rPr sz="2400" spc="-10" dirty="0">
                <a:solidFill>
                  <a:schemeClr val="bg1"/>
                </a:solidFill>
              </a:rPr>
              <a:t>BADGES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Managing</a:t>
            </a:r>
            <a:r>
              <a:rPr sz="1800" b="0" i="1" spc="-9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delegates</a:t>
            </a:r>
            <a:r>
              <a:rPr sz="1800" b="0" i="1" spc="-114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registrations</a:t>
            </a:r>
            <a:r>
              <a:rPr sz="1800" b="0" i="1" spc="-7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in</a:t>
            </a:r>
            <a:r>
              <a:rPr sz="1800" b="0" i="1" spc="-11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your</a:t>
            </a:r>
            <a:r>
              <a:rPr sz="1800" b="0" i="1" spc="-10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stand</a:t>
            </a:r>
            <a:r>
              <a:rPr sz="1800" b="0" i="1" spc="-9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spc="-20" dirty="0">
                <a:solidFill>
                  <a:schemeClr val="bg1"/>
                </a:solidFill>
                <a:latin typeface="Montserrat"/>
                <a:cs typeface="Montserrat"/>
              </a:rPr>
              <a:t>quota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2322" y="4018248"/>
            <a:ext cx="5105276" cy="23472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24">
            <a:extLst>
              <a:ext uri="{FF2B5EF4-FFF2-40B4-BE49-F238E27FC236}">
                <a16:creationId xmlns:a16="http://schemas.microsoft.com/office/drawing/2014/main" id="{E7919F5B-146B-F63F-3F99-C2349AD8B974}"/>
              </a:ext>
            </a:extLst>
          </p:cNvPr>
          <p:cNvSpPr/>
          <p:nvPr/>
        </p:nvSpPr>
        <p:spPr>
          <a:xfrm>
            <a:off x="7492124" y="4286205"/>
            <a:ext cx="990890" cy="257422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CCB79435-A287-3600-35A2-9B4C333B679E}"/>
              </a:ext>
            </a:extLst>
          </p:cNvPr>
          <p:cNvSpPr/>
          <p:nvPr/>
        </p:nvSpPr>
        <p:spPr>
          <a:xfrm>
            <a:off x="8109446" y="4717461"/>
            <a:ext cx="1375559" cy="396730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5F46DEB-6341-1A6F-4AA6-C49E2BF92AE6}"/>
              </a:ext>
            </a:extLst>
          </p:cNvPr>
          <p:cNvCxnSpPr>
            <a:cxnSpLocks/>
          </p:cNvCxnSpPr>
          <p:nvPr/>
        </p:nvCxnSpPr>
        <p:spPr>
          <a:xfrm>
            <a:off x="5934686" y="4978245"/>
            <a:ext cx="21957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2C62748-2A1E-C760-6E1A-CC01986B7F63}"/>
              </a:ext>
            </a:extLst>
          </p:cNvPr>
          <p:cNvCxnSpPr>
            <a:cxnSpLocks/>
          </p:cNvCxnSpPr>
          <p:nvPr/>
        </p:nvCxnSpPr>
        <p:spPr>
          <a:xfrm>
            <a:off x="5808330" y="4434669"/>
            <a:ext cx="16413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8F807661-8C80-FBCD-FA5E-36DE3071FF28}"/>
              </a:ext>
            </a:extLst>
          </p:cNvPr>
          <p:cNvSpPr txBox="1"/>
          <p:nvPr/>
        </p:nvSpPr>
        <p:spPr>
          <a:xfrm>
            <a:off x="3872704" y="4213651"/>
            <a:ext cx="2072199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Click here if you want to create a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single badge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B86D08E-43EA-64FE-5243-D5E576BD1414}"/>
              </a:ext>
            </a:extLst>
          </p:cNvPr>
          <p:cNvSpPr txBox="1"/>
          <p:nvPr/>
        </p:nvSpPr>
        <p:spPr>
          <a:xfrm>
            <a:off x="3872704" y="4859373"/>
            <a:ext cx="2061982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Use this template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upload multiple delegates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at the same time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49AF15AB-FFA6-E13C-2CE5-E54EF57F43C5}"/>
              </a:ext>
            </a:extLst>
          </p:cNvPr>
          <p:cNvSpPr>
            <a:spLocks/>
          </p:cNvSpPr>
          <p:nvPr/>
        </p:nvSpPr>
        <p:spPr>
          <a:xfrm>
            <a:off x="2249810" y="4368747"/>
            <a:ext cx="2166620" cy="1804035"/>
          </a:xfrm>
          <a:custGeom>
            <a:avLst/>
            <a:gdLst/>
            <a:ahLst/>
            <a:cxnLst/>
            <a:rect l="l" t="t" r="r" b="b"/>
            <a:pathLst>
              <a:path w="2166620" h="1804035">
                <a:moveTo>
                  <a:pt x="0" y="0"/>
                </a:moveTo>
                <a:lnTo>
                  <a:pt x="2166366" y="0"/>
                </a:lnTo>
                <a:lnTo>
                  <a:pt x="2166366" y="1803653"/>
                </a:lnTo>
                <a:lnTo>
                  <a:pt x="0" y="1803653"/>
                </a:lnTo>
                <a:lnTo>
                  <a:pt x="0" y="0"/>
                </a:lnTo>
                <a:close/>
              </a:path>
            </a:pathLst>
          </a:custGeom>
          <a:ln w="19049">
            <a:noFill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E180FD4-C940-CCBA-F357-3497CB35C6BE}"/>
              </a:ext>
            </a:extLst>
          </p:cNvPr>
          <p:cNvCxnSpPr>
            <a:cxnSpLocks/>
          </p:cNvCxnSpPr>
          <p:nvPr/>
        </p:nvCxnSpPr>
        <p:spPr>
          <a:xfrm>
            <a:off x="1129217" y="2940566"/>
            <a:ext cx="0" cy="6084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ject 9">
            <a:extLst>
              <a:ext uri="{FF2B5EF4-FFF2-40B4-BE49-F238E27FC236}">
                <a16:creationId xmlns:a16="http://schemas.microsoft.com/office/drawing/2014/main" id="{E7D48F70-43FC-379B-7EA6-059AD45B13F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704" y="1561279"/>
            <a:ext cx="1739023" cy="137733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4648528-A4E8-E9F6-D630-9FD3FB16D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09" y="3625815"/>
            <a:ext cx="2572771" cy="42471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24">
            <a:extLst>
              <a:ext uri="{FF2B5EF4-FFF2-40B4-BE49-F238E27FC236}">
                <a16:creationId xmlns:a16="http://schemas.microsoft.com/office/drawing/2014/main" id="{7C1CE36A-6A9F-4E9B-DDFE-C54F6033B750}"/>
              </a:ext>
            </a:extLst>
          </p:cNvPr>
          <p:cNvSpPr/>
          <p:nvPr/>
        </p:nvSpPr>
        <p:spPr>
          <a:xfrm>
            <a:off x="254509" y="3549037"/>
            <a:ext cx="2789172" cy="578266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64A8DD-A803-9127-F133-FE086A4AE372}"/>
              </a:ext>
            </a:extLst>
          </p:cNvPr>
          <p:cNvSpPr txBox="1"/>
          <p:nvPr/>
        </p:nvSpPr>
        <p:spPr>
          <a:xfrm>
            <a:off x="254508" y="4283376"/>
            <a:ext cx="2572771" cy="96525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 will be able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navigate between both parts :</a:t>
            </a:r>
          </a:p>
          <a:p>
            <a:pPr marL="184150" marR="5080" lvl="0" indent="-17145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lang="en-US" kern="0" dirty="0"/>
              <a:t>Allocate badges</a:t>
            </a:r>
          </a:p>
          <a:p>
            <a:pPr marL="184150" marR="5080" lvl="0" indent="-17145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company badges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27D1A3-8E2D-402F-B050-0684EBF4A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322" y="3613553"/>
            <a:ext cx="2572771" cy="42471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24">
            <a:extLst>
              <a:ext uri="{FF2B5EF4-FFF2-40B4-BE49-F238E27FC236}">
                <a16:creationId xmlns:a16="http://schemas.microsoft.com/office/drawing/2014/main" id="{084F0052-B77B-44E8-91E6-317431A94090}"/>
              </a:ext>
            </a:extLst>
          </p:cNvPr>
          <p:cNvSpPr/>
          <p:nvPr/>
        </p:nvSpPr>
        <p:spPr>
          <a:xfrm>
            <a:off x="6622162" y="3625928"/>
            <a:ext cx="1562447" cy="424710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B754FAE-1E27-E79E-3284-5F2027AC1C61}"/>
              </a:ext>
            </a:extLst>
          </p:cNvPr>
          <p:cNvCxnSpPr>
            <a:cxnSpLocks/>
          </p:cNvCxnSpPr>
          <p:nvPr/>
        </p:nvCxnSpPr>
        <p:spPr>
          <a:xfrm>
            <a:off x="3009319" y="3788318"/>
            <a:ext cx="361284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5898F3A-956B-1A47-888D-0F96E37F9F15}"/>
              </a:ext>
            </a:extLst>
          </p:cNvPr>
          <p:cNvSpPr txBox="1">
            <a:spLocks/>
          </p:cNvSpPr>
          <p:nvPr/>
        </p:nvSpPr>
        <p:spPr>
          <a:xfrm>
            <a:off x="2249810" y="1475727"/>
            <a:ext cx="96277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Exhibitor badges provide access to the fair before the opening hours for visitors and during the setup and dismantling days.</a:t>
            </a:r>
          </a:p>
          <a:p>
            <a:endParaRPr lang="en-US" sz="160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Allocate Badges section </a:t>
            </a:r>
            <a:r>
              <a:rPr lang="en-US" sz="16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allows you to add one or more badges for your colleagues</a:t>
            </a:r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76DD5D0-0A7E-FB7A-561A-591231175770}"/>
              </a:ext>
            </a:extLst>
          </p:cNvPr>
          <p:cNvGrpSpPr/>
          <p:nvPr/>
        </p:nvGrpSpPr>
        <p:grpSpPr>
          <a:xfrm>
            <a:off x="2141356" y="3131774"/>
            <a:ext cx="6740081" cy="3137596"/>
            <a:chOff x="2943802" y="3733800"/>
            <a:chExt cx="6048743" cy="2447531"/>
          </a:xfrm>
        </p:grpSpPr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id="{D2684EC9-012F-CEE1-4861-00ABE4582CEF}"/>
                </a:ext>
              </a:extLst>
            </p:cNvPr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3802" y="3733800"/>
              <a:ext cx="6048743" cy="244753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ject 4"/>
            <p:cNvPicPr>
              <a:picLocks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 t="72346" r="82086"/>
            <a:stretch/>
          </p:blipFill>
          <p:spPr>
            <a:xfrm>
              <a:off x="2946655" y="5500773"/>
              <a:ext cx="1083564" cy="67683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126832" y="5282501"/>
            <a:ext cx="415632" cy="460221"/>
          </a:xfrm>
          <a:custGeom>
            <a:avLst/>
            <a:gdLst/>
            <a:ahLst/>
            <a:cxnLst/>
            <a:rect l="l" t="t" r="r" b="b"/>
            <a:pathLst>
              <a:path w="443864" h="421004">
                <a:moveTo>
                  <a:pt x="0" y="210311"/>
                </a:moveTo>
                <a:lnTo>
                  <a:pt x="5856" y="162088"/>
                </a:lnTo>
                <a:lnTo>
                  <a:pt x="22537" y="117821"/>
                </a:lnTo>
                <a:lnTo>
                  <a:pt x="48713" y="78771"/>
                </a:lnTo>
                <a:lnTo>
                  <a:pt x="83053" y="46202"/>
                </a:lnTo>
                <a:lnTo>
                  <a:pt x="124224" y="21375"/>
                </a:lnTo>
                <a:lnTo>
                  <a:pt x="170898" y="5554"/>
                </a:lnTo>
                <a:lnTo>
                  <a:pt x="221742" y="0"/>
                </a:lnTo>
                <a:lnTo>
                  <a:pt x="272585" y="5554"/>
                </a:lnTo>
                <a:lnTo>
                  <a:pt x="319259" y="21375"/>
                </a:lnTo>
                <a:lnTo>
                  <a:pt x="360430" y="46202"/>
                </a:lnTo>
                <a:lnTo>
                  <a:pt x="394770" y="78771"/>
                </a:lnTo>
                <a:lnTo>
                  <a:pt x="420946" y="117821"/>
                </a:lnTo>
                <a:lnTo>
                  <a:pt x="437627" y="162088"/>
                </a:lnTo>
                <a:lnTo>
                  <a:pt x="443484" y="210311"/>
                </a:lnTo>
                <a:lnTo>
                  <a:pt x="437627" y="258535"/>
                </a:lnTo>
                <a:lnTo>
                  <a:pt x="420946" y="302802"/>
                </a:lnTo>
                <a:lnTo>
                  <a:pt x="394770" y="341852"/>
                </a:lnTo>
                <a:lnTo>
                  <a:pt x="360430" y="374421"/>
                </a:lnTo>
                <a:lnTo>
                  <a:pt x="319259" y="399248"/>
                </a:lnTo>
                <a:lnTo>
                  <a:pt x="272585" y="415069"/>
                </a:lnTo>
                <a:lnTo>
                  <a:pt x="221742" y="420623"/>
                </a:lnTo>
                <a:lnTo>
                  <a:pt x="170898" y="415069"/>
                </a:lnTo>
                <a:lnTo>
                  <a:pt x="124224" y="399248"/>
                </a:lnTo>
                <a:lnTo>
                  <a:pt x="83053" y="374421"/>
                </a:lnTo>
                <a:lnTo>
                  <a:pt x="48713" y="341852"/>
                </a:lnTo>
                <a:lnTo>
                  <a:pt x="22537" y="302802"/>
                </a:lnTo>
                <a:lnTo>
                  <a:pt x="5856" y="258535"/>
                </a:lnTo>
                <a:lnTo>
                  <a:pt x="0" y="210311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07441" y="3583758"/>
            <a:ext cx="1447800" cy="551965"/>
          </a:xfrm>
          <a:custGeom>
            <a:avLst/>
            <a:gdLst/>
            <a:ahLst/>
            <a:cxnLst/>
            <a:rect l="l" t="t" r="r" b="b"/>
            <a:pathLst>
              <a:path w="1376679" h="433070">
                <a:moveTo>
                  <a:pt x="0" y="216407"/>
                </a:moveTo>
                <a:lnTo>
                  <a:pt x="13979" y="260022"/>
                </a:lnTo>
                <a:lnTo>
                  <a:pt x="54072" y="300644"/>
                </a:lnTo>
                <a:lnTo>
                  <a:pt x="117513" y="337404"/>
                </a:lnTo>
                <a:lnTo>
                  <a:pt x="157124" y="354063"/>
                </a:lnTo>
                <a:lnTo>
                  <a:pt x="201534" y="369431"/>
                </a:lnTo>
                <a:lnTo>
                  <a:pt x="250398" y="383399"/>
                </a:lnTo>
                <a:lnTo>
                  <a:pt x="303369" y="395857"/>
                </a:lnTo>
                <a:lnTo>
                  <a:pt x="360102" y="406696"/>
                </a:lnTo>
                <a:lnTo>
                  <a:pt x="420250" y="415809"/>
                </a:lnTo>
                <a:lnTo>
                  <a:pt x="483469" y="423086"/>
                </a:lnTo>
                <a:lnTo>
                  <a:pt x="549411" y="428419"/>
                </a:lnTo>
                <a:lnTo>
                  <a:pt x="617732" y="431698"/>
                </a:lnTo>
                <a:lnTo>
                  <a:pt x="688086" y="432815"/>
                </a:lnTo>
                <a:lnTo>
                  <a:pt x="758439" y="431698"/>
                </a:lnTo>
                <a:lnTo>
                  <a:pt x="826760" y="428419"/>
                </a:lnTo>
                <a:lnTo>
                  <a:pt x="892702" y="423086"/>
                </a:lnTo>
                <a:lnTo>
                  <a:pt x="955921" y="415809"/>
                </a:lnTo>
                <a:lnTo>
                  <a:pt x="1016069" y="406696"/>
                </a:lnTo>
                <a:lnTo>
                  <a:pt x="1072802" y="395857"/>
                </a:lnTo>
                <a:lnTo>
                  <a:pt x="1125773" y="383399"/>
                </a:lnTo>
                <a:lnTo>
                  <a:pt x="1174637" y="369431"/>
                </a:lnTo>
                <a:lnTo>
                  <a:pt x="1219047" y="354063"/>
                </a:lnTo>
                <a:lnTo>
                  <a:pt x="1258658" y="337404"/>
                </a:lnTo>
                <a:lnTo>
                  <a:pt x="1293124" y="319561"/>
                </a:lnTo>
                <a:lnTo>
                  <a:pt x="1345237" y="280761"/>
                </a:lnTo>
                <a:lnTo>
                  <a:pt x="1372619" y="238534"/>
                </a:lnTo>
                <a:lnTo>
                  <a:pt x="1376172" y="216407"/>
                </a:lnTo>
                <a:lnTo>
                  <a:pt x="1372619" y="194281"/>
                </a:lnTo>
                <a:lnTo>
                  <a:pt x="1345237" y="152054"/>
                </a:lnTo>
                <a:lnTo>
                  <a:pt x="1293124" y="113254"/>
                </a:lnTo>
                <a:lnTo>
                  <a:pt x="1258658" y="95411"/>
                </a:lnTo>
                <a:lnTo>
                  <a:pt x="1219047" y="78752"/>
                </a:lnTo>
                <a:lnTo>
                  <a:pt x="1174637" y="63384"/>
                </a:lnTo>
                <a:lnTo>
                  <a:pt x="1125773" y="49416"/>
                </a:lnTo>
                <a:lnTo>
                  <a:pt x="1072802" y="36958"/>
                </a:lnTo>
                <a:lnTo>
                  <a:pt x="1016069" y="26119"/>
                </a:lnTo>
                <a:lnTo>
                  <a:pt x="955921" y="17006"/>
                </a:lnTo>
                <a:lnTo>
                  <a:pt x="892702" y="9729"/>
                </a:lnTo>
                <a:lnTo>
                  <a:pt x="826760" y="4396"/>
                </a:lnTo>
                <a:lnTo>
                  <a:pt x="758439" y="1117"/>
                </a:lnTo>
                <a:lnTo>
                  <a:pt x="688086" y="0"/>
                </a:lnTo>
                <a:lnTo>
                  <a:pt x="617732" y="1117"/>
                </a:lnTo>
                <a:lnTo>
                  <a:pt x="549411" y="4396"/>
                </a:lnTo>
                <a:lnTo>
                  <a:pt x="483469" y="9729"/>
                </a:lnTo>
                <a:lnTo>
                  <a:pt x="420250" y="17006"/>
                </a:lnTo>
                <a:lnTo>
                  <a:pt x="360102" y="26119"/>
                </a:lnTo>
                <a:lnTo>
                  <a:pt x="303369" y="36958"/>
                </a:lnTo>
                <a:lnTo>
                  <a:pt x="250398" y="49416"/>
                </a:lnTo>
                <a:lnTo>
                  <a:pt x="201534" y="63384"/>
                </a:lnTo>
                <a:lnTo>
                  <a:pt x="157124" y="78752"/>
                </a:lnTo>
                <a:lnTo>
                  <a:pt x="117513" y="95411"/>
                </a:lnTo>
                <a:lnTo>
                  <a:pt x="83047" y="113254"/>
                </a:lnTo>
                <a:lnTo>
                  <a:pt x="30934" y="152054"/>
                </a:lnTo>
                <a:lnTo>
                  <a:pt x="3552" y="194281"/>
                </a:lnTo>
                <a:lnTo>
                  <a:pt x="0" y="21640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39035" y="5308382"/>
            <a:ext cx="826135" cy="434340"/>
          </a:xfrm>
          <a:custGeom>
            <a:avLst/>
            <a:gdLst/>
            <a:ahLst/>
            <a:cxnLst/>
            <a:rect l="l" t="t" r="r" b="b"/>
            <a:pathLst>
              <a:path w="826135" h="434339">
                <a:moveTo>
                  <a:pt x="0" y="217169"/>
                </a:moveTo>
                <a:lnTo>
                  <a:pt x="17486" y="279891"/>
                </a:lnTo>
                <a:lnTo>
                  <a:pt x="66538" y="335420"/>
                </a:lnTo>
                <a:lnTo>
                  <a:pt x="101304" y="359649"/>
                </a:lnTo>
                <a:lnTo>
                  <a:pt x="142044" y="381071"/>
                </a:lnTo>
                <a:lnTo>
                  <a:pt x="188120" y="399352"/>
                </a:lnTo>
                <a:lnTo>
                  <a:pt x="238893" y="414155"/>
                </a:lnTo>
                <a:lnTo>
                  <a:pt x="293724" y="425145"/>
                </a:lnTo>
                <a:lnTo>
                  <a:pt x="351974" y="431985"/>
                </a:lnTo>
                <a:lnTo>
                  <a:pt x="413004" y="434339"/>
                </a:lnTo>
                <a:lnTo>
                  <a:pt x="474033" y="431985"/>
                </a:lnTo>
                <a:lnTo>
                  <a:pt x="532283" y="425145"/>
                </a:lnTo>
                <a:lnTo>
                  <a:pt x="587114" y="414155"/>
                </a:lnTo>
                <a:lnTo>
                  <a:pt x="637887" y="399352"/>
                </a:lnTo>
                <a:lnTo>
                  <a:pt x="683963" y="381071"/>
                </a:lnTo>
                <a:lnTo>
                  <a:pt x="724703" y="359649"/>
                </a:lnTo>
                <a:lnTo>
                  <a:pt x="759469" y="335420"/>
                </a:lnTo>
                <a:lnTo>
                  <a:pt x="787621" y="308723"/>
                </a:lnTo>
                <a:lnTo>
                  <a:pt x="821529" y="249261"/>
                </a:lnTo>
                <a:lnTo>
                  <a:pt x="826008" y="217169"/>
                </a:lnTo>
                <a:lnTo>
                  <a:pt x="821529" y="185078"/>
                </a:lnTo>
                <a:lnTo>
                  <a:pt x="787621" y="125616"/>
                </a:lnTo>
                <a:lnTo>
                  <a:pt x="759469" y="98919"/>
                </a:lnTo>
                <a:lnTo>
                  <a:pt x="724703" y="74690"/>
                </a:lnTo>
                <a:lnTo>
                  <a:pt x="683963" y="53268"/>
                </a:lnTo>
                <a:lnTo>
                  <a:pt x="637887" y="34987"/>
                </a:lnTo>
                <a:lnTo>
                  <a:pt x="587114" y="20184"/>
                </a:lnTo>
                <a:lnTo>
                  <a:pt x="532283" y="9194"/>
                </a:lnTo>
                <a:lnTo>
                  <a:pt x="474033" y="2354"/>
                </a:lnTo>
                <a:lnTo>
                  <a:pt x="413004" y="0"/>
                </a:lnTo>
                <a:lnTo>
                  <a:pt x="351974" y="2354"/>
                </a:lnTo>
                <a:lnTo>
                  <a:pt x="293724" y="9194"/>
                </a:lnTo>
                <a:lnTo>
                  <a:pt x="238893" y="20184"/>
                </a:lnTo>
                <a:lnTo>
                  <a:pt x="188120" y="34987"/>
                </a:lnTo>
                <a:lnTo>
                  <a:pt x="142044" y="53268"/>
                </a:lnTo>
                <a:lnTo>
                  <a:pt x="101304" y="74690"/>
                </a:lnTo>
                <a:lnTo>
                  <a:pt x="66538" y="98919"/>
                </a:lnTo>
                <a:lnTo>
                  <a:pt x="38386" y="125616"/>
                </a:lnTo>
                <a:lnTo>
                  <a:pt x="4478" y="185078"/>
                </a:lnTo>
                <a:lnTo>
                  <a:pt x="0" y="217169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A10640A-25A0-C041-EFFB-9E09865A36D5}"/>
              </a:ext>
            </a:extLst>
          </p:cNvPr>
          <p:cNvCxnSpPr>
            <a:cxnSpLocks/>
          </p:cNvCxnSpPr>
          <p:nvPr/>
        </p:nvCxnSpPr>
        <p:spPr>
          <a:xfrm flipV="1">
            <a:off x="1759536" y="3954763"/>
            <a:ext cx="12954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CA194FF-BC04-E69D-4D29-EE5D9A34155E}"/>
              </a:ext>
            </a:extLst>
          </p:cNvPr>
          <p:cNvCxnSpPr>
            <a:cxnSpLocks/>
          </p:cNvCxnSpPr>
          <p:nvPr/>
        </p:nvCxnSpPr>
        <p:spPr>
          <a:xfrm>
            <a:off x="1442209" y="5419548"/>
            <a:ext cx="155569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2FF41B9-A51C-BBB7-64F9-BD23FDDA84BD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8466841" y="3215867"/>
            <a:ext cx="1102701" cy="20925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D1F6A98E-1641-1EF8-8FC9-970E2545C467}"/>
              </a:ext>
            </a:extLst>
          </p:cNvPr>
          <p:cNvSpPr txBox="1"/>
          <p:nvPr/>
        </p:nvSpPr>
        <p:spPr>
          <a:xfrm>
            <a:off x="254508" y="5090140"/>
            <a:ext cx="1637794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Here you can find the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payment status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of the badge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DFB4E28-059C-CBAB-69C7-089CB1123D69}"/>
              </a:ext>
            </a:extLst>
          </p:cNvPr>
          <p:cNvSpPr txBox="1"/>
          <p:nvPr/>
        </p:nvSpPr>
        <p:spPr>
          <a:xfrm>
            <a:off x="9569542" y="2994849"/>
            <a:ext cx="2193250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Get and print 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your badges using this button.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36C8D27-7C0D-562F-B014-4708F3F1FDEC}"/>
              </a:ext>
            </a:extLst>
          </p:cNvPr>
          <p:cNvSpPr txBox="1"/>
          <p:nvPr/>
        </p:nvSpPr>
        <p:spPr>
          <a:xfrm>
            <a:off x="259231" y="4073871"/>
            <a:ext cx="1669031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Here you can find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 exhibitor badges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you have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uploaded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F21FDBA-F939-16E0-7A9B-D9A72A5BC2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508" y="52578"/>
            <a:ext cx="11084560" cy="81624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MANAGE YOUR COMPANY </a:t>
            </a:r>
            <a:r>
              <a:rPr sz="2400" spc="-10" dirty="0">
                <a:solidFill>
                  <a:schemeClr val="bg1"/>
                </a:solidFill>
              </a:rPr>
              <a:t>BADGES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Managing</a:t>
            </a:r>
            <a:r>
              <a:rPr sz="1800" b="0" i="1" spc="-9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delegates</a:t>
            </a:r>
            <a:r>
              <a:rPr sz="1800" b="0" i="1" spc="-114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registrations</a:t>
            </a:r>
            <a:r>
              <a:rPr sz="1800" b="0" i="1" spc="-7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in</a:t>
            </a:r>
            <a:r>
              <a:rPr sz="1800" b="0" i="1" spc="-11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your</a:t>
            </a:r>
            <a:r>
              <a:rPr sz="1800" b="0" i="1" spc="-105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dirty="0">
                <a:solidFill>
                  <a:schemeClr val="bg1"/>
                </a:solidFill>
                <a:latin typeface="Montserrat"/>
                <a:cs typeface="Montserrat"/>
              </a:rPr>
              <a:t>stand</a:t>
            </a:r>
            <a:r>
              <a:rPr sz="1800" b="0" i="1" spc="-90" dirty="0">
                <a:solidFill>
                  <a:schemeClr val="bg1"/>
                </a:solidFill>
                <a:latin typeface="Montserrat"/>
                <a:cs typeface="Montserrat"/>
              </a:rPr>
              <a:t> </a:t>
            </a:r>
            <a:r>
              <a:rPr sz="1800" b="0" i="1" spc="-20" dirty="0">
                <a:solidFill>
                  <a:schemeClr val="bg1"/>
                </a:solidFill>
                <a:latin typeface="Montserrat"/>
                <a:cs typeface="Montserrat"/>
              </a:rPr>
              <a:t>quota</a:t>
            </a:r>
          </a:p>
        </p:txBody>
      </p:sp>
      <p:sp>
        <p:nvSpPr>
          <p:cNvPr id="3" name="object 18">
            <a:extLst>
              <a:ext uri="{FF2B5EF4-FFF2-40B4-BE49-F238E27FC236}">
                <a16:creationId xmlns:a16="http://schemas.microsoft.com/office/drawing/2014/main" id="{DBF20833-F936-CBBE-7B5E-5DE549E02F2D}"/>
              </a:ext>
            </a:extLst>
          </p:cNvPr>
          <p:cNvSpPr txBox="1"/>
          <p:nvPr/>
        </p:nvSpPr>
        <p:spPr>
          <a:xfrm>
            <a:off x="2141356" y="1608414"/>
            <a:ext cx="96214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Badges are </a:t>
            </a:r>
            <a:r>
              <a:rPr kumimoji="0" lang="en-US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available for download and printing 15 days before the show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However, you must have properly completed your profile in its entirety in advance in order to access your badge.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D6B201FF-A853-38EC-B19B-F8BFB92EE9FB}"/>
              </a:ext>
            </a:extLst>
          </p:cNvPr>
          <p:cNvSpPr/>
          <p:nvPr/>
        </p:nvSpPr>
        <p:spPr>
          <a:xfrm>
            <a:off x="8419499" y="5742722"/>
            <a:ext cx="396240" cy="370840"/>
          </a:xfrm>
          <a:custGeom>
            <a:avLst/>
            <a:gdLst/>
            <a:ahLst/>
            <a:cxnLst/>
            <a:rect l="l" t="t" r="r" b="b"/>
            <a:pathLst>
              <a:path w="396239" h="370839">
                <a:moveTo>
                  <a:pt x="0" y="185165"/>
                </a:moveTo>
                <a:lnTo>
                  <a:pt x="5232" y="142710"/>
                </a:lnTo>
                <a:lnTo>
                  <a:pt x="20136" y="103736"/>
                </a:lnTo>
                <a:lnTo>
                  <a:pt x="43523" y="69355"/>
                </a:lnTo>
                <a:lnTo>
                  <a:pt x="74204" y="40680"/>
                </a:lnTo>
                <a:lnTo>
                  <a:pt x="110989" y="18821"/>
                </a:lnTo>
                <a:lnTo>
                  <a:pt x="152691" y="4890"/>
                </a:lnTo>
                <a:lnTo>
                  <a:pt x="198120" y="0"/>
                </a:lnTo>
                <a:lnTo>
                  <a:pt x="243548" y="4890"/>
                </a:lnTo>
                <a:lnTo>
                  <a:pt x="285250" y="18821"/>
                </a:lnTo>
                <a:lnTo>
                  <a:pt x="322035" y="40680"/>
                </a:lnTo>
                <a:lnTo>
                  <a:pt x="352716" y="69355"/>
                </a:lnTo>
                <a:lnTo>
                  <a:pt x="376103" y="103736"/>
                </a:lnTo>
                <a:lnTo>
                  <a:pt x="391007" y="142710"/>
                </a:lnTo>
                <a:lnTo>
                  <a:pt x="396240" y="185165"/>
                </a:lnTo>
                <a:lnTo>
                  <a:pt x="391007" y="227621"/>
                </a:lnTo>
                <a:lnTo>
                  <a:pt x="376103" y="266595"/>
                </a:lnTo>
                <a:lnTo>
                  <a:pt x="352716" y="300976"/>
                </a:lnTo>
                <a:lnTo>
                  <a:pt x="322035" y="329651"/>
                </a:lnTo>
                <a:lnTo>
                  <a:pt x="285250" y="351510"/>
                </a:lnTo>
                <a:lnTo>
                  <a:pt x="243548" y="365441"/>
                </a:lnTo>
                <a:lnTo>
                  <a:pt x="198120" y="370331"/>
                </a:lnTo>
                <a:lnTo>
                  <a:pt x="152691" y="365441"/>
                </a:lnTo>
                <a:lnTo>
                  <a:pt x="110989" y="351510"/>
                </a:lnTo>
                <a:lnTo>
                  <a:pt x="74204" y="329651"/>
                </a:lnTo>
                <a:lnTo>
                  <a:pt x="43523" y="300976"/>
                </a:lnTo>
                <a:lnTo>
                  <a:pt x="20136" y="266595"/>
                </a:lnTo>
                <a:lnTo>
                  <a:pt x="5232" y="227621"/>
                </a:lnTo>
                <a:lnTo>
                  <a:pt x="0" y="185165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351C7BC-B70B-F41C-D481-E95C3804C217}"/>
              </a:ext>
            </a:extLst>
          </p:cNvPr>
          <p:cNvCxnSpPr>
            <a:cxnSpLocks/>
          </p:cNvCxnSpPr>
          <p:nvPr/>
        </p:nvCxnSpPr>
        <p:spPr>
          <a:xfrm flipH="1">
            <a:off x="8861581" y="5918637"/>
            <a:ext cx="7079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E832676-E892-19A2-4548-C7780EA26F6C}"/>
              </a:ext>
            </a:extLst>
          </p:cNvPr>
          <p:cNvSpPr txBox="1"/>
          <p:nvPr/>
        </p:nvSpPr>
        <p:spPr>
          <a:xfrm>
            <a:off x="9569542" y="5083892"/>
            <a:ext cx="2193251" cy="1180699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You can modify them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(with the exception of the email address). If you modify the badge, you will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need to re-print as the previous one will no longer be valid.</a:t>
            </a:r>
          </a:p>
        </p:txBody>
      </p:sp>
      <p:pic>
        <p:nvPicPr>
          <p:cNvPr id="15" name="object 17">
            <a:extLst>
              <a:ext uri="{FF2B5EF4-FFF2-40B4-BE49-F238E27FC236}">
                <a16:creationId xmlns:a16="http://schemas.microsoft.com/office/drawing/2014/main" id="{371B1088-EED7-20DE-487F-4433301E20D9}"/>
              </a:ext>
            </a:extLst>
          </p:cNvPr>
          <p:cNvPicPr/>
          <p:nvPr/>
        </p:nvPicPr>
        <p:blipFill rotWithShape="1">
          <a:blip r:embed="rId6" cstate="print"/>
          <a:srcRect r="50000"/>
          <a:stretch/>
        </p:blipFill>
        <p:spPr>
          <a:xfrm>
            <a:off x="10246599" y="3614752"/>
            <a:ext cx="839135" cy="1180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CA30D574-92D3-3FC0-8EC7-BC50EB52E62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871" y="1673179"/>
            <a:ext cx="1465750" cy="116090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9203" y="2566760"/>
            <a:ext cx="6456525" cy="18529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50180" y="5457063"/>
            <a:ext cx="7010400" cy="685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8"/>
          <p:cNvSpPr/>
          <p:nvPr/>
        </p:nvSpPr>
        <p:spPr>
          <a:xfrm>
            <a:off x="2891575" y="2655313"/>
            <a:ext cx="2469082" cy="454581"/>
          </a:xfrm>
          <a:custGeom>
            <a:avLst/>
            <a:gdLst/>
            <a:ahLst/>
            <a:cxnLst/>
            <a:rect l="l" t="t" r="r" b="b"/>
            <a:pathLst>
              <a:path w="2964179" h="455930">
                <a:moveTo>
                  <a:pt x="0" y="227837"/>
                </a:moveTo>
                <a:lnTo>
                  <a:pt x="17076" y="193140"/>
                </a:lnTo>
                <a:lnTo>
                  <a:pt x="66631" y="160085"/>
                </a:lnTo>
                <a:lnTo>
                  <a:pt x="116469" y="139153"/>
                </a:lnTo>
                <a:lnTo>
                  <a:pt x="178879" y="119236"/>
                </a:lnTo>
                <a:lnTo>
                  <a:pt x="253116" y="100451"/>
                </a:lnTo>
                <a:lnTo>
                  <a:pt x="294437" y="91518"/>
                </a:lnTo>
                <a:lnTo>
                  <a:pt x="338435" y="82911"/>
                </a:lnTo>
                <a:lnTo>
                  <a:pt x="385018" y="74644"/>
                </a:lnTo>
                <a:lnTo>
                  <a:pt x="434092" y="66732"/>
                </a:lnTo>
                <a:lnTo>
                  <a:pt x="485564" y="59188"/>
                </a:lnTo>
                <a:lnTo>
                  <a:pt x="539341" y="52027"/>
                </a:lnTo>
                <a:lnTo>
                  <a:pt x="595329" y="45263"/>
                </a:lnTo>
                <a:lnTo>
                  <a:pt x="653437" y="38911"/>
                </a:lnTo>
                <a:lnTo>
                  <a:pt x="713570" y="32984"/>
                </a:lnTo>
                <a:lnTo>
                  <a:pt x="775635" y="27498"/>
                </a:lnTo>
                <a:lnTo>
                  <a:pt x="839540" y="22467"/>
                </a:lnTo>
                <a:lnTo>
                  <a:pt x="905191" y="17904"/>
                </a:lnTo>
                <a:lnTo>
                  <a:pt x="972495" y="13825"/>
                </a:lnTo>
                <a:lnTo>
                  <a:pt x="1041360" y="10243"/>
                </a:lnTo>
                <a:lnTo>
                  <a:pt x="1111691" y="7172"/>
                </a:lnTo>
                <a:lnTo>
                  <a:pt x="1183395" y="4628"/>
                </a:lnTo>
                <a:lnTo>
                  <a:pt x="1256381" y="2625"/>
                </a:lnTo>
                <a:lnTo>
                  <a:pt x="1330554" y="1176"/>
                </a:lnTo>
                <a:lnTo>
                  <a:pt x="1405821" y="296"/>
                </a:lnTo>
                <a:lnTo>
                  <a:pt x="1482090" y="0"/>
                </a:lnTo>
                <a:lnTo>
                  <a:pt x="1558358" y="296"/>
                </a:lnTo>
                <a:lnTo>
                  <a:pt x="1633625" y="1176"/>
                </a:lnTo>
                <a:lnTo>
                  <a:pt x="1707798" y="2625"/>
                </a:lnTo>
                <a:lnTo>
                  <a:pt x="1780784" y="4628"/>
                </a:lnTo>
                <a:lnTo>
                  <a:pt x="1852488" y="7172"/>
                </a:lnTo>
                <a:lnTo>
                  <a:pt x="1922819" y="10243"/>
                </a:lnTo>
                <a:lnTo>
                  <a:pt x="1991684" y="13825"/>
                </a:lnTo>
                <a:lnTo>
                  <a:pt x="2058988" y="17904"/>
                </a:lnTo>
                <a:lnTo>
                  <a:pt x="2124639" y="22467"/>
                </a:lnTo>
                <a:lnTo>
                  <a:pt x="2188544" y="27498"/>
                </a:lnTo>
                <a:lnTo>
                  <a:pt x="2250609" y="32984"/>
                </a:lnTo>
                <a:lnTo>
                  <a:pt x="2310742" y="38911"/>
                </a:lnTo>
                <a:lnTo>
                  <a:pt x="2368850" y="45263"/>
                </a:lnTo>
                <a:lnTo>
                  <a:pt x="2424838" y="52027"/>
                </a:lnTo>
                <a:lnTo>
                  <a:pt x="2478615" y="59188"/>
                </a:lnTo>
                <a:lnTo>
                  <a:pt x="2530087" y="66732"/>
                </a:lnTo>
                <a:lnTo>
                  <a:pt x="2579161" y="74644"/>
                </a:lnTo>
                <a:lnTo>
                  <a:pt x="2625744" y="82911"/>
                </a:lnTo>
                <a:lnTo>
                  <a:pt x="2669742" y="91518"/>
                </a:lnTo>
                <a:lnTo>
                  <a:pt x="2711063" y="100451"/>
                </a:lnTo>
                <a:lnTo>
                  <a:pt x="2749613" y="109695"/>
                </a:lnTo>
                <a:lnTo>
                  <a:pt x="2818030" y="129060"/>
                </a:lnTo>
                <a:lnTo>
                  <a:pt x="2874247" y="149499"/>
                </a:lnTo>
                <a:lnTo>
                  <a:pt x="2917520" y="170897"/>
                </a:lnTo>
                <a:lnTo>
                  <a:pt x="2956528" y="204542"/>
                </a:lnTo>
                <a:lnTo>
                  <a:pt x="2964180" y="227837"/>
                </a:lnTo>
                <a:lnTo>
                  <a:pt x="2962251" y="239562"/>
                </a:lnTo>
                <a:lnTo>
                  <a:pt x="2934069" y="273755"/>
                </a:lnTo>
                <a:lnTo>
                  <a:pt x="2897548" y="295590"/>
                </a:lnTo>
                <a:lnTo>
                  <a:pt x="2847710" y="316522"/>
                </a:lnTo>
                <a:lnTo>
                  <a:pt x="2785300" y="336439"/>
                </a:lnTo>
                <a:lnTo>
                  <a:pt x="2711063" y="355224"/>
                </a:lnTo>
                <a:lnTo>
                  <a:pt x="2669742" y="364157"/>
                </a:lnTo>
                <a:lnTo>
                  <a:pt x="2625744" y="372764"/>
                </a:lnTo>
                <a:lnTo>
                  <a:pt x="2579161" y="381031"/>
                </a:lnTo>
                <a:lnTo>
                  <a:pt x="2530087" y="388943"/>
                </a:lnTo>
                <a:lnTo>
                  <a:pt x="2478615" y="396487"/>
                </a:lnTo>
                <a:lnTo>
                  <a:pt x="2424838" y="403648"/>
                </a:lnTo>
                <a:lnTo>
                  <a:pt x="2368850" y="410412"/>
                </a:lnTo>
                <a:lnTo>
                  <a:pt x="2310742" y="416764"/>
                </a:lnTo>
                <a:lnTo>
                  <a:pt x="2250609" y="422691"/>
                </a:lnTo>
                <a:lnTo>
                  <a:pt x="2188544" y="428177"/>
                </a:lnTo>
                <a:lnTo>
                  <a:pt x="2124639" y="433208"/>
                </a:lnTo>
                <a:lnTo>
                  <a:pt x="2058988" y="437771"/>
                </a:lnTo>
                <a:lnTo>
                  <a:pt x="1991684" y="441850"/>
                </a:lnTo>
                <a:lnTo>
                  <a:pt x="1922819" y="445432"/>
                </a:lnTo>
                <a:lnTo>
                  <a:pt x="1852488" y="448503"/>
                </a:lnTo>
                <a:lnTo>
                  <a:pt x="1780784" y="451047"/>
                </a:lnTo>
                <a:lnTo>
                  <a:pt x="1707798" y="453050"/>
                </a:lnTo>
                <a:lnTo>
                  <a:pt x="1633625" y="454499"/>
                </a:lnTo>
                <a:lnTo>
                  <a:pt x="1558358" y="455379"/>
                </a:lnTo>
                <a:lnTo>
                  <a:pt x="1482090" y="455675"/>
                </a:lnTo>
                <a:lnTo>
                  <a:pt x="1405821" y="455379"/>
                </a:lnTo>
                <a:lnTo>
                  <a:pt x="1330554" y="454499"/>
                </a:lnTo>
                <a:lnTo>
                  <a:pt x="1256381" y="453050"/>
                </a:lnTo>
                <a:lnTo>
                  <a:pt x="1183395" y="451047"/>
                </a:lnTo>
                <a:lnTo>
                  <a:pt x="1111691" y="448503"/>
                </a:lnTo>
                <a:lnTo>
                  <a:pt x="1041360" y="445432"/>
                </a:lnTo>
                <a:lnTo>
                  <a:pt x="972495" y="441850"/>
                </a:lnTo>
                <a:lnTo>
                  <a:pt x="905191" y="437771"/>
                </a:lnTo>
                <a:lnTo>
                  <a:pt x="839540" y="433208"/>
                </a:lnTo>
                <a:lnTo>
                  <a:pt x="775635" y="428177"/>
                </a:lnTo>
                <a:lnTo>
                  <a:pt x="713570" y="422691"/>
                </a:lnTo>
                <a:lnTo>
                  <a:pt x="653437" y="416764"/>
                </a:lnTo>
                <a:lnTo>
                  <a:pt x="595329" y="410412"/>
                </a:lnTo>
                <a:lnTo>
                  <a:pt x="539341" y="403648"/>
                </a:lnTo>
                <a:lnTo>
                  <a:pt x="485564" y="396487"/>
                </a:lnTo>
                <a:lnTo>
                  <a:pt x="434092" y="388943"/>
                </a:lnTo>
                <a:lnTo>
                  <a:pt x="385018" y="381031"/>
                </a:lnTo>
                <a:lnTo>
                  <a:pt x="338435" y="372764"/>
                </a:lnTo>
                <a:lnTo>
                  <a:pt x="294437" y="364157"/>
                </a:lnTo>
                <a:lnTo>
                  <a:pt x="253116" y="355224"/>
                </a:lnTo>
                <a:lnTo>
                  <a:pt x="214566" y="345980"/>
                </a:lnTo>
                <a:lnTo>
                  <a:pt x="146149" y="326615"/>
                </a:lnTo>
                <a:lnTo>
                  <a:pt x="89932" y="306176"/>
                </a:lnTo>
                <a:lnTo>
                  <a:pt x="46659" y="284778"/>
                </a:lnTo>
                <a:lnTo>
                  <a:pt x="7651" y="251133"/>
                </a:lnTo>
                <a:lnTo>
                  <a:pt x="0" y="227837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19677" y="2682527"/>
            <a:ext cx="1102695" cy="443710"/>
          </a:xfrm>
          <a:custGeom>
            <a:avLst/>
            <a:gdLst/>
            <a:ahLst/>
            <a:cxnLst/>
            <a:rect l="l" t="t" r="r" b="b"/>
            <a:pathLst>
              <a:path w="879475" h="243839">
                <a:moveTo>
                  <a:pt x="0" y="121920"/>
                </a:moveTo>
                <a:lnTo>
                  <a:pt x="22414" y="83383"/>
                </a:lnTo>
                <a:lnTo>
                  <a:pt x="84831" y="49915"/>
                </a:lnTo>
                <a:lnTo>
                  <a:pt x="128778" y="35709"/>
                </a:lnTo>
                <a:lnTo>
                  <a:pt x="180008" y="23523"/>
                </a:lnTo>
                <a:lnTo>
                  <a:pt x="237619" y="13608"/>
                </a:lnTo>
                <a:lnTo>
                  <a:pt x="300703" y="6215"/>
                </a:lnTo>
                <a:lnTo>
                  <a:pt x="368356" y="1595"/>
                </a:lnTo>
                <a:lnTo>
                  <a:pt x="439673" y="0"/>
                </a:lnTo>
                <a:lnTo>
                  <a:pt x="510991" y="1595"/>
                </a:lnTo>
                <a:lnTo>
                  <a:pt x="578644" y="6215"/>
                </a:lnTo>
                <a:lnTo>
                  <a:pt x="641728" y="13608"/>
                </a:lnTo>
                <a:lnTo>
                  <a:pt x="699339" y="23523"/>
                </a:lnTo>
                <a:lnTo>
                  <a:pt x="750570" y="35709"/>
                </a:lnTo>
                <a:lnTo>
                  <a:pt x="794516" y="49915"/>
                </a:lnTo>
                <a:lnTo>
                  <a:pt x="830272" y="65890"/>
                </a:lnTo>
                <a:lnTo>
                  <a:pt x="873593" y="102143"/>
                </a:lnTo>
                <a:lnTo>
                  <a:pt x="879347" y="121920"/>
                </a:lnTo>
                <a:lnTo>
                  <a:pt x="873593" y="141696"/>
                </a:lnTo>
                <a:lnTo>
                  <a:pt x="830272" y="177949"/>
                </a:lnTo>
                <a:lnTo>
                  <a:pt x="794516" y="193924"/>
                </a:lnTo>
                <a:lnTo>
                  <a:pt x="750569" y="208130"/>
                </a:lnTo>
                <a:lnTo>
                  <a:pt x="699339" y="220316"/>
                </a:lnTo>
                <a:lnTo>
                  <a:pt x="641728" y="230231"/>
                </a:lnTo>
                <a:lnTo>
                  <a:pt x="578644" y="237624"/>
                </a:lnTo>
                <a:lnTo>
                  <a:pt x="510991" y="242244"/>
                </a:lnTo>
                <a:lnTo>
                  <a:pt x="439673" y="243840"/>
                </a:lnTo>
                <a:lnTo>
                  <a:pt x="368356" y="242244"/>
                </a:lnTo>
                <a:lnTo>
                  <a:pt x="300703" y="237624"/>
                </a:lnTo>
                <a:lnTo>
                  <a:pt x="237619" y="230231"/>
                </a:lnTo>
                <a:lnTo>
                  <a:pt x="180008" y="220316"/>
                </a:lnTo>
                <a:lnTo>
                  <a:pt x="128777" y="208130"/>
                </a:lnTo>
                <a:lnTo>
                  <a:pt x="84831" y="193924"/>
                </a:lnTo>
                <a:lnTo>
                  <a:pt x="49075" y="177949"/>
                </a:lnTo>
                <a:lnTo>
                  <a:pt x="5754" y="141696"/>
                </a:lnTo>
                <a:lnTo>
                  <a:pt x="0" y="12192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55310"/>
          </a:xfrm>
          <a:prstGeom prst="rect">
            <a:avLst/>
          </a:prstGeom>
        </p:spPr>
        <p:txBody>
          <a:bodyPr vert="horz" wrap="square" lIns="0" tIns="74034" rIns="0" bIns="0" rtlCol="0" anchor="t">
            <a:spAutoFit/>
          </a:bodyPr>
          <a:lstStyle/>
          <a:p>
            <a:pPr marL="12700">
              <a:lnSpc>
                <a:spcPts val="3320"/>
              </a:lnSpc>
              <a:spcBef>
                <a:spcPts val="95"/>
              </a:spcBef>
            </a:pPr>
            <a:r>
              <a:rPr sz="2400" dirty="0">
                <a:solidFill>
                  <a:schemeClr val="bg1"/>
                </a:solidFill>
              </a:rPr>
              <a:t>INVITE</a:t>
            </a:r>
            <a:r>
              <a:rPr sz="2400" spc="-70" dirty="0">
                <a:solidFill>
                  <a:schemeClr val="bg1"/>
                </a:solidFill>
              </a:rPr>
              <a:t> </a:t>
            </a:r>
            <a:r>
              <a:rPr sz="2400" spc="-10" dirty="0">
                <a:solidFill>
                  <a:schemeClr val="bg1"/>
                </a:solidFill>
              </a:rPr>
              <a:t>MANAGER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3982" y="4633092"/>
            <a:ext cx="3318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Send</a:t>
            </a:r>
            <a:r>
              <a:rPr kumimoji="0" sz="12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this</a:t>
            </a: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link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 your</a:t>
            </a:r>
            <a:r>
              <a:rPr kumimoji="0" sz="1200" b="1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umbrellas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affiliates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3982" y="4815973"/>
            <a:ext cx="1426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them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2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register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38648" y="4365900"/>
            <a:ext cx="3223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Indicate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number</a:t>
            </a: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200" b="1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people</a:t>
            </a:r>
            <a:r>
              <a:rPr kumimoji="0" sz="1200" b="1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have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clicked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link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but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have not</a:t>
            </a:r>
            <a:r>
              <a:rPr kumimoji="0" sz="1200" b="1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completed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registration.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64583" y="3488737"/>
            <a:ext cx="599989" cy="638430"/>
          </a:xfrm>
          <a:custGeom>
            <a:avLst/>
            <a:gdLst/>
            <a:ahLst/>
            <a:cxnLst/>
            <a:rect l="l" t="t" r="r" b="b"/>
            <a:pathLst>
              <a:path w="681354" h="561339">
                <a:moveTo>
                  <a:pt x="0" y="280415"/>
                </a:moveTo>
                <a:lnTo>
                  <a:pt x="3693" y="238979"/>
                </a:lnTo>
                <a:lnTo>
                  <a:pt x="14421" y="199430"/>
                </a:lnTo>
                <a:lnTo>
                  <a:pt x="31658" y="162202"/>
                </a:lnTo>
                <a:lnTo>
                  <a:pt x="54875" y="127729"/>
                </a:lnTo>
                <a:lnTo>
                  <a:pt x="83548" y="96444"/>
                </a:lnTo>
                <a:lnTo>
                  <a:pt x="117147" y="68783"/>
                </a:lnTo>
                <a:lnTo>
                  <a:pt x="155147" y="45178"/>
                </a:lnTo>
                <a:lnTo>
                  <a:pt x="197021" y="26063"/>
                </a:lnTo>
                <a:lnTo>
                  <a:pt x="242241" y="11873"/>
                </a:lnTo>
                <a:lnTo>
                  <a:pt x="290281" y="3040"/>
                </a:lnTo>
                <a:lnTo>
                  <a:pt x="340614" y="0"/>
                </a:lnTo>
                <a:lnTo>
                  <a:pt x="390946" y="3040"/>
                </a:lnTo>
                <a:lnTo>
                  <a:pt x="438986" y="11873"/>
                </a:lnTo>
                <a:lnTo>
                  <a:pt x="484206" y="26063"/>
                </a:lnTo>
                <a:lnTo>
                  <a:pt x="526080" y="45178"/>
                </a:lnTo>
                <a:lnTo>
                  <a:pt x="564080" y="68783"/>
                </a:lnTo>
                <a:lnTo>
                  <a:pt x="597679" y="96444"/>
                </a:lnTo>
                <a:lnTo>
                  <a:pt x="626352" y="127729"/>
                </a:lnTo>
                <a:lnTo>
                  <a:pt x="649569" y="162202"/>
                </a:lnTo>
                <a:lnTo>
                  <a:pt x="666806" y="199430"/>
                </a:lnTo>
                <a:lnTo>
                  <a:pt x="677534" y="238979"/>
                </a:lnTo>
                <a:lnTo>
                  <a:pt x="681228" y="280415"/>
                </a:lnTo>
                <a:lnTo>
                  <a:pt x="677534" y="321852"/>
                </a:lnTo>
                <a:lnTo>
                  <a:pt x="666806" y="361401"/>
                </a:lnTo>
                <a:lnTo>
                  <a:pt x="649569" y="398629"/>
                </a:lnTo>
                <a:lnTo>
                  <a:pt x="626352" y="433102"/>
                </a:lnTo>
                <a:lnTo>
                  <a:pt x="597679" y="464387"/>
                </a:lnTo>
                <a:lnTo>
                  <a:pt x="564080" y="492048"/>
                </a:lnTo>
                <a:lnTo>
                  <a:pt x="526080" y="515653"/>
                </a:lnTo>
                <a:lnTo>
                  <a:pt x="484206" y="534768"/>
                </a:lnTo>
                <a:lnTo>
                  <a:pt x="438986" y="548958"/>
                </a:lnTo>
                <a:lnTo>
                  <a:pt x="390946" y="557791"/>
                </a:lnTo>
                <a:lnTo>
                  <a:pt x="340614" y="560831"/>
                </a:lnTo>
                <a:lnTo>
                  <a:pt x="290281" y="557791"/>
                </a:lnTo>
                <a:lnTo>
                  <a:pt x="242241" y="548958"/>
                </a:lnTo>
                <a:lnTo>
                  <a:pt x="197021" y="534768"/>
                </a:lnTo>
                <a:lnTo>
                  <a:pt x="155147" y="515653"/>
                </a:lnTo>
                <a:lnTo>
                  <a:pt x="117147" y="492048"/>
                </a:lnTo>
                <a:lnTo>
                  <a:pt x="83548" y="464387"/>
                </a:lnTo>
                <a:lnTo>
                  <a:pt x="54875" y="433102"/>
                </a:lnTo>
                <a:lnTo>
                  <a:pt x="31658" y="398629"/>
                </a:lnTo>
                <a:lnTo>
                  <a:pt x="14421" y="361401"/>
                </a:lnTo>
                <a:lnTo>
                  <a:pt x="3693" y="321852"/>
                </a:lnTo>
                <a:lnTo>
                  <a:pt x="0" y="280415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23669D11-C6CC-12C6-8484-FA54AF709338}"/>
              </a:ext>
            </a:extLst>
          </p:cNvPr>
          <p:cNvCxnSpPr>
            <a:cxnSpLocks/>
            <a:stCxn id="55" idx="1"/>
          </p:cNvCxnSpPr>
          <p:nvPr/>
        </p:nvCxnSpPr>
        <p:spPr>
          <a:xfrm flipH="1" flipV="1">
            <a:off x="7436636" y="4049023"/>
            <a:ext cx="200320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D8AF9914-8F06-1428-B175-889807D88005}"/>
              </a:ext>
            </a:extLst>
          </p:cNvPr>
          <p:cNvCxnSpPr>
            <a:cxnSpLocks/>
            <a:stCxn id="58" idx="3"/>
            <a:endCxn id="6" idx="1"/>
          </p:cNvCxnSpPr>
          <p:nvPr/>
        </p:nvCxnSpPr>
        <p:spPr>
          <a:xfrm flipV="1">
            <a:off x="3557816" y="5799963"/>
            <a:ext cx="89236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368BECB9-D533-EFB5-FA14-4AE15BAD62F3}"/>
              </a:ext>
            </a:extLst>
          </p:cNvPr>
          <p:cNvCxnSpPr>
            <a:cxnSpLocks/>
          </p:cNvCxnSpPr>
          <p:nvPr/>
        </p:nvCxnSpPr>
        <p:spPr>
          <a:xfrm flipV="1">
            <a:off x="1677786" y="3126237"/>
            <a:ext cx="1689401" cy="14533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170D3E3C-8E5D-6A41-3792-5F8965B2248D}"/>
              </a:ext>
            </a:extLst>
          </p:cNvPr>
          <p:cNvCxnSpPr>
            <a:cxnSpLocks/>
            <a:stCxn id="54" idx="1"/>
          </p:cNvCxnSpPr>
          <p:nvPr/>
        </p:nvCxnSpPr>
        <p:spPr>
          <a:xfrm flipH="1" flipV="1">
            <a:off x="6848475" y="3045027"/>
            <a:ext cx="25492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74DDB4D0-6950-E485-7E36-9F744278F523}"/>
              </a:ext>
            </a:extLst>
          </p:cNvPr>
          <p:cNvSpPr txBox="1"/>
          <p:nvPr/>
        </p:nvSpPr>
        <p:spPr>
          <a:xfrm>
            <a:off x="9397745" y="2823172"/>
            <a:ext cx="2020736" cy="44371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Indicates the number of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registrations available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C7E4AC7-1BE0-B4A9-BCA0-64FD32886D01}"/>
              </a:ext>
            </a:extLst>
          </p:cNvPr>
          <p:cNvSpPr txBox="1"/>
          <p:nvPr/>
        </p:nvSpPr>
        <p:spPr>
          <a:xfrm>
            <a:off x="9439845" y="3642502"/>
            <a:ext cx="2020735" cy="813043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Indicates the number of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people who have clicked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on the link but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have not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completed the registration.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165239C6-31AF-7551-9E5E-AF54C9C5CED3}"/>
              </a:ext>
            </a:extLst>
          </p:cNvPr>
          <p:cNvSpPr txBox="1"/>
          <p:nvPr/>
        </p:nvSpPr>
        <p:spPr>
          <a:xfrm>
            <a:off x="333921" y="4588117"/>
            <a:ext cx="3223895" cy="70364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Copy the link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using the button copy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Send this link to your umbrellas and affiliates for them to register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9FAE722-26A0-B46D-3717-1D10597D80B3}"/>
              </a:ext>
            </a:extLst>
          </p:cNvPr>
          <p:cNvSpPr txBox="1"/>
          <p:nvPr/>
        </p:nvSpPr>
        <p:spPr>
          <a:xfrm>
            <a:off x="333921" y="5578108"/>
            <a:ext cx="3223895" cy="44371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You can find the list of people who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registered with your personalized link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just below</a:t>
            </a:r>
          </a:p>
        </p:txBody>
      </p:sp>
      <p:pic>
        <p:nvPicPr>
          <p:cNvPr id="13" name="object 6">
            <a:extLst>
              <a:ext uri="{FF2B5EF4-FFF2-40B4-BE49-F238E27FC236}">
                <a16:creationId xmlns:a16="http://schemas.microsoft.com/office/drawing/2014/main" id="{D68A79F7-6523-3B44-409D-6044DFD2CAD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3921" y="1543862"/>
            <a:ext cx="1416570" cy="123694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3" name="object 17">
            <a:extLst>
              <a:ext uri="{FF2B5EF4-FFF2-40B4-BE49-F238E27FC236}">
                <a16:creationId xmlns:a16="http://schemas.microsoft.com/office/drawing/2014/main" id="{FBACECA5-2C06-C9D7-6622-325CA82BD37B}"/>
              </a:ext>
            </a:extLst>
          </p:cNvPr>
          <p:cNvSpPr txBox="1"/>
          <p:nvPr/>
        </p:nvSpPr>
        <p:spPr>
          <a:xfrm>
            <a:off x="2042973" y="1528998"/>
            <a:ext cx="724447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defRPr/>
            </a:pPr>
            <a:r>
              <a:rPr lang="en-US" sz="1600" dirty="0">
                <a:latin typeface="Arial"/>
                <a:cs typeface="Arial"/>
              </a:rPr>
              <a:t>In</a:t>
            </a:r>
            <a:r>
              <a:rPr lang="en-US" sz="1600" spc="-4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this</a:t>
            </a:r>
            <a:r>
              <a:rPr lang="en-US" sz="1600" spc="-3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section,</a:t>
            </a:r>
            <a:r>
              <a:rPr lang="en-US" sz="1600" spc="-5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you</a:t>
            </a:r>
            <a:r>
              <a:rPr lang="en-US" sz="1600" spc="-2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will</a:t>
            </a:r>
            <a:r>
              <a:rPr lang="en-US" sz="1600" spc="-55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find</a:t>
            </a:r>
            <a:r>
              <a:rPr lang="en-US" sz="1600" spc="-5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the</a:t>
            </a:r>
            <a:r>
              <a:rPr lang="en-US" sz="1600" spc="-2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registration</a:t>
            </a:r>
            <a:r>
              <a:rPr lang="en-US" sz="1600" b="1" spc="-1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links</a:t>
            </a:r>
            <a:r>
              <a:rPr lang="en-US" sz="1600" b="1" spc="-3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to</a:t>
            </a:r>
            <a:r>
              <a:rPr lang="en-US" sz="1600" b="1" spc="-2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be</a:t>
            </a:r>
            <a:r>
              <a:rPr lang="en-US" sz="1600" b="1" spc="-5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sent</a:t>
            </a:r>
            <a:r>
              <a:rPr lang="en-US" sz="1600" b="1" spc="-3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to</a:t>
            </a:r>
            <a:r>
              <a:rPr lang="en-US" sz="1600" b="1" spc="-3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the</a:t>
            </a:r>
            <a:r>
              <a:rPr lang="en-US" sz="1600" b="1" spc="-2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delegates</a:t>
            </a:r>
            <a:r>
              <a:rPr lang="en-US" sz="1600" b="1" spc="-2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of</a:t>
            </a:r>
            <a:r>
              <a:rPr lang="en-US" sz="1600" b="1" spc="-4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your</a:t>
            </a:r>
            <a:r>
              <a:rPr lang="en-US" sz="1600" b="1" spc="1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stand</a:t>
            </a:r>
            <a:r>
              <a:rPr lang="en-US" sz="1600" b="1" spc="-40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quota,</a:t>
            </a:r>
            <a:r>
              <a:rPr lang="en-US" sz="1600" b="1" spc="-15" dirty="0">
                <a:latin typeface="Arial"/>
                <a:cs typeface="Arial"/>
              </a:rPr>
              <a:t> </a:t>
            </a:r>
            <a:r>
              <a:rPr lang="en-US" sz="1600" b="1" dirty="0">
                <a:latin typeface="Arial"/>
                <a:cs typeface="Arial"/>
              </a:rPr>
              <a:t>affiliates </a:t>
            </a:r>
            <a:r>
              <a:rPr lang="en-US" sz="1600" b="1" spc="-25" dirty="0">
                <a:latin typeface="Arial"/>
                <a:cs typeface="Arial"/>
              </a:rPr>
              <a:t>and </a:t>
            </a:r>
            <a:r>
              <a:rPr lang="en-US" sz="1600" b="1" spc="-10" dirty="0">
                <a:latin typeface="Arial"/>
                <a:cs typeface="Arial"/>
              </a:rPr>
              <a:t>umbrellas</a:t>
            </a: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0800" y="4047302"/>
            <a:ext cx="2315752" cy="2427345"/>
          </a:xfrm>
          <a:prstGeom prst="rect">
            <a:avLst/>
          </a:prstGeom>
          <a:ln>
            <a:noFill/>
          </a:ln>
        </p:spPr>
      </p:pic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chemeClr val="bg1"/>
                </a:solidFill>
              </a:rPr>
              <a:t>COMPANY</a:t>
            </a:r>
            <a:r>
              <a:rPr sz="2400" spc="-12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DASHBOARD</a:t>
            </a:r>
            <a:r>
              <a:rPr sz="2400" spc="-110" dirty="0">
                <a:solidFill>
                  <a:schemeClr val="bg1"/>
                </a:solidFill>
              </a:rPr>
              <a:t> </a:t>
            </a:r>
            <a:r>
              <a:rPr sz="2400" spc="-10" dirty="0">
                <a:solidFill>
                  <a:schemeClr val="bg1"/>
                </a:solidFill>
              </a:rPr>
              <a:t>ANALYTICS</a:t>
            </a:r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42E26F6F-BD46-3B0B-93F9-64ED05EE8570}"/>
              </a:ext>
            </a:extLst>
          </p:cNvPr>
          <p:cNvSpPr txBox="1"/>
          <p:nvPr/>
        </p:nvSpPr>
        <p:spPr>
          <a:xfrm>
            <a:off x="2311401" y="1663887"/>
            <a:ext cx="9107080" cy="278473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Exhibitor Dashboard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 a wealth of data regarding your performance at the exhibition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>
              <a:spcBef>
                <a:spcPts val="95"/>
              </a:spcBef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dashboard synthesizes your leads generated during the show 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lang="en-US" sz="16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Lead Manager app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). A large amount of data is available to help you understand 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typology of your leads, your strengths, and areas for improvement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your next exhibition.</a:t>
            </a:r>
            <a:endParaRPr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Its pro version also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compare yourself with your competitors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page only becomes accessible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 days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before the show.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object 4">
            <a:extLst>
              <a:ext uri="{FF2B5EF4-FFF2-40B4-BE49-F238E27FC236}">
                <a16:creationId xmlns:a16="http://schemas.microsoft.com/office/drawing/2014/main" id="{66DF538E-B460-8DE5-B129-71106BA21D5F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921" y="1663887"/>
            <a:ext cx="1786979" cy="1561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409906" y="1487011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06808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PREPARE MY STAND</a:t>
            </a:r>
            <a:endParaRPr sz="2400" spc="-10" dirty="0">
              <a:solidFill>
                <a:schemeClr val="bg1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 flipH="1">
            <a:off x="4066631" y="4102445"/>
            <a:ext cx="3445512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 will find all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information and documents you need to prepare your stand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(stand packages, regulations and procedures, additional services...)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903F7C0-88A9-DD12-CF7B-F9CE22C90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1600200"/>
            <a:ext cx="3445512" cy="45843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684338-403D-2DDE-2FAE-3D799791C2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5541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object 11"/>
          <p:cNvSpPr>
            <a:spLocks/>
          </p:cNvSpPr>
          <p:nvPr/>
        </p:nvSpPr>
        <p:spPr>
          <a:xfrm>
            <a:off x="883505" y="1487011"/>
            <a:ext cx="1735326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</p:cNvCxnSpPr>
          <p:nvPr/>
        </p:nvCxnSpPr>
        <p:spPr>
          <a:xfrm>
            <a:off x="2618831" y="1779104"/>
            <a:ext cx="5638800" cy="23082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7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DECLARE MY SERVICE PROVIDERS</a:t>
            </a:r>
            <a:endParaRPr sz="2400" spc="-10" dirty="0">
              <a:solidFill>
                <a:schemeClr val="bg1"/>
              </a:solidFill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357063" y="2286000"/>
            <a:ext cx="6316759" cy="15576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>
            <a:off x="3942760" y="3874134"/>
            <a:ext cx="4923661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Here,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declare the </a:t>
            </a:r>
            <a:r>
              <a:rPr lang="en-US" b="1" kern="0" dirty="0"/>
              <a:t>supplier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(s) who will be working on your stand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market. This declaration is mandatory and should be made as early as possible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44ACF2-D72A-55C4-62A8-C751C5173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822" y="1653579"/>
            <a:ext cx="1910286" cy="43801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D726EB-D7B7-5724-8250-61934F1FC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541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D09A41-2161-DF82-E396-42F43C7CFA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r="65541"/>
          <a:stretch/>
        </p:blipFill>
        <p:spPr>
          <a:xfrm>
            <a:off x="977365" y="2568539"/>
            <a:ext cx="2342671" cy="3294860"/>
          </a:xfrm>
          <a:prstGeom prst="rect">
            <a:avLst/>
          </a:prstGeom>
          <a:effectLst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DD2AFF-DE24-2ED9-F855-C62023A971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r="65541" b="90905"/>
          <a:stretch/>
        </p:blipFill>
        <p:spPr>
          <a:xfrm>
            <a:off x="1008848" y="1562474"/>
            <a:ext cx="2342671" cy="299663"/>
          </a:xfrm>
          <a:prstGeom prst="rect">
            <a:avLst/>
          </a:prstGeom>
          <a:effectLst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AD92DF-E780-A902-F38D-93535ED69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882" y="1981199"/>
            <a:ext cx="2374154" cy="489385"/>
          </a:xfrm>
          <a:prstGeom prst="rect">
            <a:avLst/>
          </a:prstGeom>
        </p:spPr>
      </p:pic>
      <p:sp>
        <p:nvSpPr>
          <p:cNvPr id="10" name="object 11">
            <a:extLst>
              <a:ext uri="{FF2B5EF4-FFF2-40B4-BE49-F238E27FC236}">
                <a16:creationId xmlns:a16="http://schemas.microsoft.com/office/drawing/2014/main" id="{C5151DDE-C2A2-5966-9D67-CE21E3C16282}"/>
              </a:ext>
            </a:extLst>
          </p:cNvPr>
          <p:cNvSpPr>
            <a:spLocks/>
          </p:cNvSpPr>
          <p:nvPr/>
        </p:nvSpPr>
        <p:spPr>
          <a:xfrm>
            <a:off x="945882" y="1928452"/>
            <a:ext cx="2411181" cy="587339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961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PRESS RELATIONS</a:t>
            </a:r>
            <a:endParaRPr sz="2400" spc="-10" dirty="0">
              <a:solidFill>
                <a:schemeClr val="bg1"/>
              </a:solidFill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</p:cNvCxnSpPr>
          <p:nvPr/>
        </p:nvCxnSpPr>
        <p:spPr>
          <a:xfrm>
            <a:off x="3325581" y="2743200"/>
            <a:ext cx="5666019" cy="13237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>
            <a:off x="3962400" y="1772353"/>
            <a:ext cx="2895600" cy="996033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feature allows you to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easily create press releases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then host them on our platform to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make them available to the media and participants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the market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2D62F2-BE73-272A-EBFD-99C796976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868" y="1812036"/>
            <a:ext cx="1465494" cy="440956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8EE43F9-87EF-3A05-6F9B-FDEE8A2716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541"/>
          <a:stretch/>
        </p:blipFill>
        <p:spPr>
          <a:xfrm>
            <a:off x="977366" y="1556663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6836C8E4-0719-5CF3-8CE7-ED4B528D43FF}"/>
              </a:ext>
            </a:extLst>
          </p:cNvPr>
          <p:cNvSpPr>
            <a:spLocks/>
          </p:cNvSpPr>
          <p:nvPr/>
        </p:nvSpPr>
        <p:spPr>
          <a:xfrm>
            <a:off x="914400" y="2431361"/>
            <a:ext cx="2411181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E7BB0E-BFC2-C90C-EFCA-B4056DF18D44}"/>
              </a:ext>
            </a:extLst>
          </p:cNvPr>
          <p:cNvSpPr txBox="1"/>
          <p:nvPr/>
        </p:nvSpPr>
        <p:spPr>
          <a:xfrm>
            <a:off x="5943600" y="4493749"/>
            <a:ext cx="2940540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Please complete the fields as thoroughly as possible,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providing as much detail as you can about your company and your participation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market</a:t>
            </a:r>
          </a:p>
        </p:txBody>
      </p:sp>
    </p:spTree>
    <p:extLst>
      <p:ext uri="{BB962C8B-B14F-4D97-AF65-F5344CB8AC3E}">
        <p14:creationId xmlns:p14="http://schemas.microsoft.com/office/powerpoint/2010/main" val="2566378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>
            <a:spLocks/>
          </p:cNvSpPr>
          <p:nvPr/>
        </p:nvSpPr>
        <p:spPr>
          <a:xfrm>
            <a:off x="1447800" y="3733800"/>
            <a:ext cx="1205865" cy="692150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PRESS CONFERENCES</a:t>
            </a:r>
            <a:endParaRPr sz="2400" spc="-10" dirty="0">
              <a:solidFill>
                <a:schemeClr val="bg1"/>
              </a:solidFill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5E1AA0-D879-851F-93D6-1625E9DD0D2B}"/>
              </a:ext>
            </a:extLst>
          </p:cNvPr>
          <p:cNvCxnSpPr>
            <a:cxnSpLocks/>
          </p:cNvCxnSpPr>
          <p:nvPr/>
        </p:nvCxnSpPr>
        <p:spPr>
          <a:xfrm>
            <a:off x="2213609" y="4474349"/>
            <a:ext cx="0" cy="9390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>
            <a:off x="4073266" y="1736651"/>
            <a:ext cx="4045467" cy="141153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Announce the organization of a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press conference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do so, please provide all the requested information.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will then be published via the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online market's pressroom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well as in the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press kit of our print magazine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17A901-F096-9D87-4C0A-9C81019C4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253" y="1566958"/>
            <a:ext cx="1353386" cy="455339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BAECF39-342A-93AC-E34E-C7EB849F8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541"/>
          <a:stretch/>
        </p:blipFill>
        <p:spPr>
          <a:xfrm>
            <a:off x="839117" y="1690285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2865AE27-E492-BF2C-9756-DBE916BEB794}"/>
              </a:ext>
            </a:extLst>
          </p:cNvPr>
          <p:cNvSpPr>
            <a:spLocks/>
          </p:cNvSpPr>
          <p:nvPr/>
        </p:nvSpPr>
        <p:spPr>
          <a:xfrm>
            <a:off x="807633" y="3023372"/>
            <a:ext cx="2411181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2E4394E-2DE1-B4DF-A907-1C1D524796AA}"/>
              </a:ext>
            </a:extLst>
          </p:cNvPr>
          <p:cNvCxnSpPr>
            <a:cxnSpLocks/>
          </p:cNvCxnSpPr>
          <p:nvPr/>
        </p:nvCxnSpPr>
        <p:spPr>
          <a:xfrm>
            <a:off x="3283275" y="3317875"/>
            <a:ext cx="6458978" cy="873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12938A0-CA36-2D73-1767-B8624C782862}"/>
              </a:ext>
            </a:extLst>
          </p:cNvPr>
          <p:cNvSpPr txBox="1"/>
          <p:nvPr/>
        </p:nvSpPr>
        <p:spPr>
          <a:xfrm>
            <a:off x="7077075" y="4483005"/>
            <a:ext cx="2349396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Note: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appear in the print magazine, make sure to adhere to the deadline for submitting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66596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028444"/>
            <a:ext cx="12192000" cy="3933825"/>
          </a:xfrm>
          <a:custGeom>
            <a:avLst/>
            <a:gdLst/>
            <a:ahLst/>
            <a:cxnLst/>
            <a:rect l="l" t="t" r="r" b="b"/>
            <a:pathLst>
              <a:path w="12192000" h="3933825">
                <a:moveTo>
                  <a:pt x="12192000" y="0"/>
                </a:moveTo>
                <a:lnTo>
                  <a:pt x="0" y="0"/>
                </a:lnTo>
                <a:lnTo>
                  <a:pt x="0" y="3933444"/>
                </a:lnTo>
                <a:lnTo>
                  <a:pt x="12192000" y="393344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914" y="1377804"/>
            <a:ext cx="6532284" cy="464550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 action="ppaction://hlinksldjump"/>
              </a:rPr>
              <a:t>Glossary</a:t>
            </a:r>
            <a:endParaRPr lang="fr-FR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Log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into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your</a:t>
            </a:r>
            <a:r>
              <a:rPr kumimoji="0" sz="13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company</a:t>
            </a:r>
            <a:r>
              <a:rPr kumimoji="0" sz="13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action="ppaction://hlinksldjump"/>
              </a:rPr>
              <a:t>account</a:t>
            </a:r>
            <a:endParaRPr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Homepage</a:t>
            </a:r>
            <a:r>
              <a:rPr kumimoji="0" sz="13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of</a:t>
            </a:r>
            <a:r>
              <a:rPr kumimoji="0" sz="13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your</a:t>
            </a:r>
            <a:r>
              <a:rPr kumimoji="0" sz="13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company</a:t>
            </a:r>
            <a:r>
              <a:rPr kumimoji="0" sz="13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 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action="ppaction://hlinksldjump"/>
              </a:rPr>
              <a:t>hub</a:t>
            </a:r>
            <a:endParaRPr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Edit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my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 action="ppaction://hlinksldjump"/>
              </a:rPr>
              <a:t> profile</a:t>
            </a:r>
            <a:endParaRPr lang="fr-FR" sz="13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3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 action="ppaction://hlinksldjump"/>
              </a:rPr>
              <a:t>Sharers</a:t>
            </a:r>
            <a:endParaRPr kumimoji="0" lang="fr-FR" sz="13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lang="fr-FR" sz="1300" kern="0" spc="-10" dirty="0" err="1">
                <a:solidFill>
                  <a:sysClr val="windowText" lastClr="000000"/>
                </a:solidFill>
                <a:latin typeface="Arial"/>
                <a:cs typeface="Arial"/>
                <a:hlinkClick r:id="rId8" action="ppaction://hlinksldjump"/>
              </a:rPr>
              <a:t>Endowment</a:t>
            </a:r>
            <a:endParaRPr lang="fr-FR" sz="13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 action="ppaction://hlinksldjump"/>
              </a:rPr>
              <a:t>Exhibitors</a:t>
            </a:r>
            <a:r>
              <a:rPr kumimoji="0" lang="fr-F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 action="ppaction://hlinksldjump"/>
              </a:rPr>
              <a:t> catalogue</a:t>
            </a:r>
            <a:endParaRPr lang="fr-FR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indent="-227965">
              <a:spcBef>
                <a:spcPts val="600"/>
              </a:spcBef>
              <a:buFontTx/>
              <a:buAutoNum type="arabicPeriod"/>
              <a:tabLst>
                <a:tab pos="252729" algn="l"/>
              </a:tabLst>
              <a:defRPr/>
            </a:pPr>
            <a:r>
              <a:rPr lang="fr-FR" sz="1300" kern="0" dirty="0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Lead Manager App (ex-</a:t>
            </a:r>
            <a:r>
              <a:rPr lang="fr-FR" sz="1300" kern="0" dirty="0" err="1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Emperia</a:t>
            </a:r>
            <a:r>
              <a:rPr lang="fr-FR" sz="1300" kern="0" dirty="0">
                <a:solidFill>
                  <a:sysClr val="windowText" lastClr="000000"/>
                </a:solidFill>
                <a:latin typeface="Arial"/>
                <a:cs typeface="Arial"/>
                <a:hlinkClick r:id="rId10" action="ppaction://hlinksldjump"/>
              </a:rPr>
              <a:t>)</a:t>
            </a:r>
            <a:r>
              <a:rPr kumimoji="0" sz="13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Lead</a:t>
            </a:r>
            <a:r>
              <a:rPr kumimoji="0" sz="13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 </a:t>
            </a:r>
            <a:r>
              <a:rPr kumimoji="0" sz="13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Generation</a:t>
            </a: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0" action="ppaction://hlinksldjump"/>
              </a:rPr>
              <a:t>Solution</a:t>
            </a:r>
            <a:endParaRPr lang="fr-FR" sz="13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79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729" algn="l"/>
              </a:tabLst>
              <a:defRPr/>
            </a:pPr>
            <a:r>
              <a:rPr kumimoji="0" lang="fr-FR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Manage </a:t>
            </a:r>
            <a:r>
              <a:rPr kumimoji="0" lang="fr-FR" sz="13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your</a:t>
            </a:r>
            <a:r>
              <a:rPr kumimoji="0" lang="fr-FR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 </a:t>
            </a:r>
            <a:r>
              <a:rPr kumimoji="0" lang="fr-FR" sz="13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company</a:t>
            </a:r>
            <a:r>
              <a:rPr kumimoji="0" lang="fr-FR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 action="ppaction://hlinksldjump"/>
              </a:rPr>
              <a:t> badges</a:t>
            </a:r>
            <a:endParaRPr lang="en-US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2" action="ppaction://hlinksldjump"/>
              </a:rPr>
              <a:t> Invite manager</a:t>
            </a:r>
            <a:endParaRPr lang="fr-FR" sz="1300" b="0" i="0" u="none" strike="noStrike" kern="0" cap="none" spc="-2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sz="13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Your</a:t>
            </a:r>
            <a:r>
              <a:rPr kumimoji="0" sz="13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Company</a:t>
            </a: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 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dashboard</a:t>
            </a:r>
            <a:r>
              <a:rPr kumimoji="0" sz="13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 </a:t>
            </a:r>
            <a:r>
              <a:rPr kumimoji="0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 action="ppaction://hlinksldjump"/>
              </a:rPr>
              <a:t>analytics</a:t>
            </a:r>
            <a:endParaRPr lang="fr-FR" sz="13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3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8" action="ppaction://hlinksldjump"/>
              </a:rPr>
              <a:t>Prepare</a:t>
            </a:r>
            <a:r>
              <a:rPr kumimoji="0" lang="fr-FR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8" action="ppaction://hlinksldjump"/>
              </a:rPr>
              <a:t> </a:t>
            </a:r>
            <a:r>
              <a:rPr lang="fr-FR" sz="13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8" action="ppaction://hlinksldjump"/>
              </a:rPr>
              <a:t>m</a:t>
            </a:r>
            <a:r>
              <a:rPr kumimoji="0" lang="fr-FR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8" action="ppaction://hlinksldjump"/>
              </a:rPr>
              <a:t>y stand</a:t>
            </a:r>
            <a:endParaRPr lang="fr-FR" sz="13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3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4" action="ppaction://hlinksldjump"/>
              </a:rPr>
              <a:t>Register</a:t>
            </a:r>
            <a:r>
              <a:rPr kumimoji="0" lang="fr-FR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4" action="ppaction://hlinksldjump"/>
              </a:rPr>
              <a:t> </a:t>
            </a:r>
            <a:r>
              <a:rPr kumimoji="0" lang="fr-FR" sz="13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4" action="ppaction://hlinksldjump"/>
              </a:rPr>
              <a:t>my</a:t>
            </a:r>
            <a:r>
              <a:rPr kumimoji="0" lang="fr-FR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hlinkClick r:id="rId14" action="ppaction://hlinksldjump"/>
              </a:rPr>
              <a:t> </a:t>
            </a:r>
            <a:r>
              <a:rPr lang="fr-FR" sz="13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4" action="ppaction://hlinksldjump"/>
              </a:rPr>
              <a:t>supplier</a:t>
            </a:r>
            <a:endParaRPr lang="fr-FR" sz="1300" kern="0" spc="-1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3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5" action="ppaction://hlinksldjump"/>
              </a:rPr>
              <a:t>Press</a:t>
            </a:r>
            <a:r>
              <a:rPr kumimoji="0" lang="fr-FR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5" action="ppaction://hlinksldjump"/>
              </a:rPr>
              <a:t> relations</a:t>
            </a:r>
            <a:endParaRPr lang="fr-FR" sz="13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6" action="ppaction://hlinksldjump"/>
              </a:rPr>
              <a:t> </a:t>
            </a:r>
            <a:r>
              <a:rPr kumimoji="0" lang="fr-FR" sz="13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6" action="ppaction://hlinksldjump"/>
              </a:rPr>
              <a:t>Press</a:t>
            </a:r>
            <a:r>
              <a:rPr kumimoji="0" lang="fr-FR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6" action="ppaction://hlinksldjump"/>
              </a:rPr>
              <a:t> </a:t>
            </a:r>
            <a:r>
              <a:rPr kumimoji="0" lang="fr-FR" sz="13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6" action="ppaction://hlinksldjump"/>
              </a:rPr>
              <a:t>conferences</a:t>
            </a:r>
            <a:endParaRPr kumimoji="0" lang="fr-FR" sz="13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lang="fr-FR" sz="13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fr-FR" sz="1300" kern="0" spc="-10" dirty="0" err="1">
                <a:solidFill>
                  <a:sysClr val="windowText" lastClr="000000"/>
                </a:solidFill>
                <a:latin typeface="Arial"/>
                <a:cs typeface="Arial"/>
                <a:hlinkClick r:id="rId17" action="ppaction://hlinksldjump"/>
              </a:rPr>
              <a:t>Your</a:t>
            </a:r>
            <a:r>
              <a:rPr lang="fr-FR" sz="1300" kern="0" spc="-10" dirty="0">
                <a:solidFill>
                  <a:sysClr val="windowText" lastClr="000000"/>
                </a:solidFill>
                <a:latin typeface="Arial"/>
                <a:cs typeface="Arial"/>
                <a:hlinkClick r:id="rId17" action="ppaction://hlinksldjump"/>
              </a:rPr>
              <a:t> speeches</a:t>
            </a:r>
            <a:endParaRPr lang="fr-FR" sz="13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520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52095" algn="l"/>
              </a:tabLst>
              <a:defRPr/>
            </a:pPr>
            <a:r>
              <a:rPr kumimoji="0" lang="fr-FR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3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8" action="ppaction://hlinksldjump"/>
              </a:rPr>
              <a:t>My</a:t>
            </a:r>
            <a:r>
              <a:rPr kumimoji="0" lang="fr-FR" sz="13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8" action="ppaction://hlinksldjump"/>
              </a:rPr>
              <a:t> </a:t>
            </a:r>
            <a:r>
              <a:rPr kumimoji="0" lang="fr-FR" sz="13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8" action="ppaction://hlinksldjump"/>
              </a:rPr>
              <a:t>personalities</a:t>
            </a:r>
            <a:endParaRPr lang="fr-FR" sz="13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BFC7C334-F4D9-5B8C-F51C-66102C0549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TABLE OF CONTENTS</a:t>
            </a:r>
            <a:endParaRPr sz="2400" spc="-1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E7837C-D1F1-3B51-7158-5BE9590E9DED}"/>
              </a:ext>
            </a:extLst>
          </p:cNvPr>
          <p:cNvSpPr/>
          <p:nvPr/>
        </p:nvSpPr>
        <p:spPr>
          <a:xfrm>
            <a:off x="-1876811" y="-1322071"/>
            <a:ext cx="5499100" cy="1094079"/>
          </a:xfrm>
          <a:prstGeom prst="rect">
            <a:avLst/>
          </a:prstGeom>
          <a:solidFill>
            <a:srgbClr val="FF581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 mettre à jour pour chaque tutoriel </a:t>
            </a:r>
            <a:r>
              <a:rPr lang="fr-FR" i="1" dirty="0"/>
              <a:t>(+ lien cliquable vers les slides correspondantes dans le document</a:t>
            </a:r>
            <a:r>
              <a:rPr lang="fr-FR" b="1" dirty="0"/>
              <a:t>)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YOUR SPEECHES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>
            <a:off x="4815148" y="3421354"/>
            <a:ext cx="3574459" cy="81136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all exhibitors who have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subscribed to a Silver or Gold workshop/conversation or conference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please click on the following link in order to fill in your information.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44ACF2-D72A-55C4-62A8-C751C5173F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18"/>
          <a:stretch/>
        </p:blipFill>
        <p:spPr>
          <a:xfrm>
            <a:off x="9702139" y="1813198"/>
            <a:ext cx="2096971" cy="37936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95EB44-5748-9189-9346-A5C8B379FF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73" t="43924" r="24429" b="49550"/>
          <a:stretch/>
        </p:blipFill>
        <p:spPr>
          <a:xfrm>
            <a:off x="2359024" y="3573463"/>
            <a:ext cx="361951" cy="96837"/>
          </a:xfrm>
          <a:prstGeom prst="rect">
            <a:avLst/>
          </a:prstGeom>
          <a:effectLst/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059F9D2-0FF9-CC87-DCF0-CF1B98CFE846}"/>
              </a:ext>
            </a:extLst>
          </p:cNvPr>
          <p:cNvCxnSpPr>
            <a:cxnSpLocks/>
          </p:cNvCxnSpPr>
          <p:nvPr/>
        </p:nvCxnSpPr>
        <p:spPr>
          <a:xfrm>
            <a:off x="3325581" y="3027774"/>
            <a:ext cx="6212171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6E22D22-9DAE-9FB2-989E-ED53D0CAF4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" r="328"/>
          <a:stretch/>
        </p:blipFill>
        <p:spPr>
          <a:xfrm>
            <a:off x="977366" y="1556662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4B3760-9C94-E54C-AEDD-E115D636F0D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0148" b="60318"/>
          <a:stretch/>
        </p:blipFill>
        <p:spPr>
          <a:xfrm>
            <a:off x="977366" y="2860646"/>
            <a:ext cx="2348215" cy="407915"/>
          </a:xfrm>
          <a:prstGeom prst="rect">
            <a:avLst/>
          </a:prstGeom>
        </p:spPr>
      </p:pic>
      <p:sp>
        <p:nvSpPr>
          <p:cNvPr id="12" name="object 11">
            <a:extLst>
              <a:ext uri="{FF2B5EF4-FFF2-40B4-BE49-F238E27FC236}">
                <a16:creationId xmlns:a16="http://schemas.microsoft.com/office/drawing/2014/main" id="{C54C6EA8-3C06-C2FB-8A5C-6F17AD0D0093}"/>
              </a:ext>
            </a:extLst>
          </p:cNvPr>
          <p:cNvSpPr>
            <a:spLocks/>
          </p:cNvSpPr>
          <p:nvPr/>
        </p:nvSpPr>
        <p:spPr>
          <a:xfrm>
            <a:off x="887611" y="2779177"/>
            <a:ext cx="2527723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937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>
            <a:spLocks/>
          </p:cNvSpPr>
          <p:nvPr/>
        </p:nvSpPr>
        <p:spPr>
          <a:xfrm>
            <a:off x="7077075" y="1438274"/>
            <a:ext cx="4544060" cy="4810760"/>
          </a:xfrm>
          <a:custGeom>
            <a:avLst/>
            <a:gdLst/>
            <a:ahLst/>
            <a:cxnLst/>
            <a:rect l="l" t="t" r="r" b="b"/>
            <a:pathLst>
              <a:path w="4544059" h="4810760">
                <a:moveTo>
                  <a:pt x="0" y="0"/>
                </a:moveTo>
                <a:lnTo>
                  <a:pt x="4543806" y="0"/>
                </a:lnTo>
                <a:lnTo>
                  <a:pt x="4543806" y="4810506"/>
                </a:lnTo>
                <a:lnTo>
                  <a:pt x="0" y="4810506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489384"/>
          </a:xfrm>
          <a:prstGeom prst="rect">
            <a:avLst/>
          </a:prstGeom>
        </p:spPr>
        <p:txBody>
          <a:bodyPr vert="horz" wrap="square" lIns="0" tIns="1188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spc="-10" dirty="0">
                <a:solidFill>
                  <a:schemeClr val="bg1"/>
                </a:solidFill>
              </a:rPr>
              <a:t>MY PERSONALITIES</a:t>
            </a:r>
            <a:endParaRPr sz="2400" spc="-10" dirty="0">
              <a:solidFill>
                <a:schemeClr val="bg1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ADC91E6-A274-7D20-4E5C-B9CC51BB811E}"/>
              </a:ext>
            </a:extLst>
          </p:cNvPr>
          <p:cNvSpPr txBox="1"/>
          <p:nvPr/>
        </p:nvSpPr>
        <p:spPr>
          <a:xfrm>
            <a:off x="3643059" y="2353649"/>
            <a:ext cx="3310163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you know that an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important personality will be visiting your stand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declare their visit from your company hub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D23C48-6688-6507-062E-AE234C10C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990" y="1717662"/>
            <a:ext cx="1180214" cy="36450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5E108DE-E7C4-454C-B81A-0D34F3B179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541"/>
          <a:stretch/>
        </p:blipFill>
        <p:spPr>
          <a:xfrm>
            <a:off x="685800" y="1719434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11">
            <a:extLst>
              <a:ext uri="{FF2B5EF4-FFF2-40B4-BE49-F238E27FC236}">
                <a16:creationId xmlns:a16="http://schemas.microsoft.com/office/drawing/2014/main" id="{C77A5950-9E39-A585-262E-2721EDC39244}"/>
              </a:ext>
            </a:extLst>
          </p:cNvPr>
          <p:cNvSpPr>
            <a:spLocks/>
          </p:cNvSpPr>
          <p:nvPr/>
        </p:nvSpPr>
        <p:spPr>
          <a:xfrm>
            <a:off x="605305" y="3920649"/>
            <a:ext cx="2411181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69290B4-53E1-70BB-9536-824CD9C1ECE2}"/>
              </a:ext>
            </a:extLst>
          </p:cNvPr>
          <p:cNvCxnSpPr>
            <a:cxnSpLocks/>
          </p:cNvCxnSpPr>
          <p:nvPr/>
        </p:nvCxnSpPr>
        <p:spPr>
          <a:xfrm flipV="1">
            <a:off x="3124200" y="3429000"/>
            <a:ext cx="7086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11">
            <a:extLst>
              <a:ext uri="{FF2B5EF4-FFF2-40B4-BE49-F238E27FC236}">
                <a16:creationId xmlns:a16="http://schemas.microsoft.com/office/drawing/2014/main" id="{730F1948-5C91-C228-8395-BE5ADA8B935C}"/>
              </a:ext>
            </a:extLst>
          </p:cNvPr>
          <p:cNvSpPr>
            <a:spLocks/>
          </p:cNvSpPr>
          <p:nvPr/>
        </p:nvSpPr>
        <p:spPr>
          <a:xfrm>
            <a:off x="606885" y="4410033"/>
            <a:ext cx="2411181" cy="489384"/>
          </a:xfrm>
          <a:custGeom>
            <a:avLst/>
            <a:gdLst/>
            <a:ahLst/>
            <a:cxnLst/>
            <a:rect l="l" t="t" r="r" b="b"/>
            <a:pathLst>
              <a:path w="1205865" h="692150">
                <a:moveTo>
                  <a:pt x="0" y="345948"/>
                </a:moveTo>
                <a:lnTo>
                  <a:pt x="12245" y="276228"/>
                </a:lnTo>
                <a:lnTo>
                  <a:pt x="47367" y="211290"/>
                </a:lnTo>
                <a:lnTo>
                  <a:pt x="72748" y="181049"/>
                </a:lnTo>
                <a:lnTo>
                  <a:pt x="102940" y="152526"/>
                </a:lnTo>
                <a:lnTo>
                  <a:pt x="137638" y="125894"/>
                </a:lnTo>
                <a:lnTo>
                  <a:pt x="176541" y="101326"/>
                </a:lnTo>
                <a:lnTo>
                  <a:pt x="219344" y="78998"/>
                </a:lnTo>
                <a:lnTo>
                  <a:pt x="265745" y="59083"/>
                </a:lnTo>
                <a:lnTo>
                  <a:pt x="315441" y="41754"/>
                </a:lnTo>
                <a:lnTo>
                  <a:pt x="368129" y="27186"/>
                </a:lnTo>
                <a:lnTo>
                  <a:pt x="423507" y="15553"/>
                </a:lnTo>
                <a:lnTo>
                  <a:pt x="481270" y="7028"/>
                </a:lnTo>
                <a:lnTo>
                  <a:pt x="541116" y="1786"/>
                </a:lnTo>
                <a:lnTo>
                  <a:pt x="602742" y="0"/>
                </a:lnTo>
                <a:lnTo>
                  <a:pt x="664367" y="1786"/>
                </a:lnTo>
                <a:lnTo>
                  <a:pt x="724213" y="7028"/>
                </a:lnTo>
                <a:lnTo>
                  <a:pt x="781976" y="15553"/>
                </a:lnTo>
                <a:lnTo>
                  <a:pt x="837354" y="27186"/>
                </a:lnTo>
                <a:lnTo>
                  <a:pt x="890042" y="41754"/>
                </a:lnTo>
                <a:lnTo>
                  <a:pt x="939738" y="59083"/>
                </a:lnTo>
                <a:lnTo>
                  <a:pt x="986139" y="78998"/>
                </a:lnTo>
                <a:lnTo>
                  <a:pt x="1028942" y="101326"/>
                </a:lnTo>
                <a:lnTo>
                  <a:pt x="1067845" y="125894"/>
                </a:lnTo>
                <a:lnTo>
                  <a:pt x="1102543" y="152526"/>
                </a:lnTo>
                <a:lnTo>
                  <a:pt x="1132735" y="181049"/>
                </a:lnTo>
                <a:lnTo>
                  <a:pt x="1158116" y="211290"/>
                </a:lnTo>
                <a:lnTo>
                  <a:pt x="1193238" y="276228"/>
                </a:lnTo>
                <a:lnTo>
                  <a:pt x="1205484" y="345948"/>
                </a:lnTo>
                <a:lnTo>
                  <a:pt x="1202372" y="381318"/>
                </a:lnTo>
                <a:lnTo>
                  <a:pt x="1178385" y="448821"/>
                </a:lnTo>
                <a:lnTo>
                  <a:pt x="1132735" y="510846"/>
                </a:lnTo>
                <a:lnTo>
                  <a:pt x="1102543" y="539369"/>
                </a:lnTo>
                <a:lnTo>
                  <a:pt x="1067845" y="566001"/>
                </a:lnTo>
                <a:lnTo>
                  <a:pt x="1028942" y="590569"/>
                </a:lnTo>
                <a:lnTo>
                  <a:pt x="986139" y="612897"/>
                </a:lnTo>
                <a:lnTo>
                  <a:pt x="939738" y="632812"/>
                </a:lnTo>
                <a:lnTo>
                  <a:pt x="890042" y="650141"/>
                </a:lnTo>
                <a:lnTo>
                  <a:pt x="837354" y="664709"/>
                </a:lnTo>
                <a:lnTo>
                  <a:pt x="781976" y="676342"/>
                </a:lnTo>
                <a:lnTo>
                  <a:pt x="724213" y="684867"/>
                </a:lnTo>
                <a:lnTo>
                  <a:pt x="664367" y="690109"/>
                </a:lnTo>
                <a:lnTo>
                  <a:pt x="602742" y="691896"/>
                </a:lnTo>
                <a:lnTo>
                  <a:pt x="541116" y="690109"/>
                </a:lnTo>
                <a:lnTo>
                  <a:pt x="481270" y="684867"/>
                </a:lnTo>
                <a:lnTo>
                  <a:pt x="423507" y="676342"/>
                </a:lnTo>
                <a:lnTo>
                  <a:pt x="368129" y="664709"/>
                </a:lnTo>
                <a:lnTo>
                  <a:pt x="315441" y="650141"/>
                </a:lnTo>
                <a:lnTo>
                  <a:pt x="265745" y="632812"/>
                </a:lnTo>
                <a:lnTo>
                  <a:pt x="219344" y="612897"/>
                </a:lnTo>
                <a:lnTo>
                  <a:pt x="176541" y="590569"/>
                </a:lnTo>
                <a:lnTo>
                  <a:pt x="137638" y="566001"/>
                </a:lnTo>
                <a:lnTo>
                  <a:pt x="102940" y="539369"/>
                </a:lnTo>
                <a:lnTo>
                  <a:pt x="72748" y="510846"/>
                </a:lnTo>
                <a:lnTo>
                  <a:pt x="47367" y="480605"/>
                </a:lnTo>
                <a:lnTo>
                  <a:pt x="12245" y="415667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D3F7492-72B9-AC02-FE70-B704D35E2BB3}"/>
              </a:ext>
            </a:extLst>
          </p:cNvPr>
          <p:cNvCxnSpPr>
            <a:cxnSpLocks/>
          </p:cNvCxnSpPr>
          <p:nvPr/>
        </p:nvCxnSpPr>
        <p:spPr>
          <a:xfrm flipH="1" flipV="1">
            <a:off x="3081032" y="4665358"/>
            <a:ext cx="3175949" cy="6973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5D569DA3-5A46-FBDA-767A-35D5BDEBB5A7}"/>
              </a:ext>
            </a:extLst>
          </p:cNvPr>
          <p:cNvSpPr txBox="1"/>
          <p:nvPr/>
        </p:nvSpPr>
        <p:spPr>
          <a:xfrm>
            <a:off x="6362171" y="5049398"/>
            <a:ext cx="3310163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can then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participate in organizing their visit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filling out the "</a:t>
            </a: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Reception Visiting Dignitaries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" form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3E5BA32-D785-CB89-5721-4A1FC192C7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" t="33603" r="6355" b="15162"/>
          <a:stretch/>
        </p:blipFill>
        <p:spPr>
          <a:xfrm>
            <a:off x="793908" y="1700905"/>
            <a:ext cx="2220396" cy="2206607"/>
          </a:xfrm>
          <a:prstGeom prst="rect">
            <a:avLst/>
          </a:prstGeom>
          <a:effectLst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06050ED-3D9D-9C50-08AD-FC901B70DD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" t="35105" r="6355" b="42012"/>
          <a:stretch/>
        </p:blipFill>
        <p:spPr>
          <a:xfrm>
            <a:off x="677822" y="4968222"/>
            <a:ext cx="2220396" cy="10448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0778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35065"/>
            <a:ext cx="4229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</a:t>
            </a:r>
            <a:r>
              <a:rPr sz="2400" spc="-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sz="2400" spc="-13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ASSISTANCE</a:t>
            </a:r>
            <a:r>
              <a:rPr lang="fr-FR" sz="24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530" y="1649845"/>
            <a:ext cx="9792335" cy="2235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4F9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kumimoji="0" sz="2400" b="0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(+33)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fr-FR" sz="24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Friday,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9am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6pm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CET.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By</a:t>
            </a:r>
            <a:r>
              <a:rPr kumimoji="0" sz="2400" b="0" i="0" u="sng" strike="noStrike" kern="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kumimoji="0" sz="2400" b="0" i="0" u="sng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form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Char char="•"/>
              <a:tabLst>
                <a:tab pos="469265" algn="l"/>
              </a:tabLst>
              <a:defRPr/>
            </a:pPr>
            <a:r>
              <a:rPr kumimoji="0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Read</a:t>
            </a:r>
            <a:r>
              <a:rPr kumimoji="0" sz="2400" b="0" i="0" u="sng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kumimoji="0" sz="24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the</a:t>
            </a:r>
            <a:r>
              <a:rPr kumimoji="0" sz="2400" b="0" i="0" u="sng" strike="noStrike" kern="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kumimoji="0" sz="2400" b="0" i="0" u="sng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7AD83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FAQ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0" dirty="0">
                <a:solidFill>
                  <a:schemeClr val="bg1"/>
                </a:solidFill>
              </a:rPr>
              <a:t>GLOSSARY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400" y="2329660"/>
            <a:ext cx="4320000" cy="2950167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085" algn="l"/>
              </a:tabLst>
              <a:defRPr/>
            </a:pP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Affiliates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Companies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individuals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officially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attached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 the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stand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holder,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often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purpose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 marketing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sales.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</a:tabLst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299085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Dashboard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Interface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where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monitor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leads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page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statistics</a:t>
            </a:r>
            <a:endParaRPr kumimoji="0" lang="fr-FR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</a:tabLst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5080" indent="-287020">
              <a:buFont typeface="Wingdings"/>
              <a:buChar char=""/>
              <a:tabLst>
                <a:tab pos="299085" algn="l"/>
              </a:tabLst>
              <a:defRPr/>
            </a:pPr>
            <a:r>
              <a:rPr lang="fr-FR" sz="1600" b="1" kern="0" dirty="0">
                <a:solidFill>
                  <a:prstClr val="black"/>
                </a:solidFill>
                <a:latin typeface="Arial"/>
                <a:cs typeface="Arial"/>
              </a:rPr>
              <a:t>Lead Manager App </a:t>
            </a:r>
            <a:r>
              <a:rPr lang="fr-FR" sz="1400" kern="0" spc="-30" dirty="0">
                <a:solidFill>
                  <a:prstClr val="black"/>
                </a:solidFill>
                <a:latin typeface="Arial"/>
                <a:cs typeface="Arial"/>
              </a:rPr>
              <a:t>(ex-</a:t>
            </a:r>
            <a:r>
              <a:rPr lang="fr-FR" sz="1400" kern="0" spc="-30" err="1">
                <a:solidFill>
                  <a:prstClr val="black"/>
                </a:solidFill>
                <a:latin typeface="Arial"/>
                <a:cs typeface="Arial"/>
              </a:rPr>
              <a:t>Emperia</a:t>
            </a:r>
            <a:r>
              <a:rPr lang="fr-FR" sz="1400" kern="0" spc="-3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fr-FR" sz="1600" b="1" kern="0" spc="-30" dirty="0">
                <a:solidFill>
                  <a:prstClr val="black"/>
                </a:solidFill>
                <a:latin typeface="Arial"/>
                <a:cs typeface="Arial"/>
              </a:rPr>
              <a:t> </a:t>
            </a:r>
            <a:r>
              <a:rPr kumimoji="0" lang="fr-FR" sz="16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o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n-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site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lead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capture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1400" kern="0" spc="-15" dirty="0">
                <a:solidFill>
                  <a:prstClr val="black"/>
                </a:solidFill>
                <a:latin typeface="Arial"/>
                <a:cs typeface="Arial"/>
              </a:rPr>
              <a:t>Lead Manager</a:t>
            </a:r>
            <a:r>
              <a:rPr lang="en-US" sz="1400" b="1" kern="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kern="0" dirty="0">
                <a:solidFill>
                  <a:prstClr val="black"/>
                </a:solidFill>
                <a:latin typeface="Arial"/>
                <a:cs typeface="Arial"/>
              </a:rPr>
              <a:t>app</a:t>
            </a:r>
            <a:r>
              <a:rPr kumimoji="0" lang="en-US" sz="1400" b="0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that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allows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exhibitors</a:t>
            </a:r>
            <a:r>
              <a:rPr kumimoji="0" lang="en-US" sz="1400" b="0" i="0" u="none" strike="noStrike" kern="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to scan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visitors'</a:t>
            </a:r>
            <a:r>
              <a:rPr kumimoji="0" lang="en-US" sz="1400" b="0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badges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at</a:t>
            </a:r>
            <a:r>
              <a:rPr kumimoji="0" lang="en-US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market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find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their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contacts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in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online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dashboard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lang="fr-FR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C21051B0-3A93-F2CD-B5A2-7C3E394F1AC2}"/>
              </a:ext>
            </a:extLst>
          </p:cNvPr>
          <p:cNvSpPr txBox="1"/>
          <p:nvPr/>
        </p:nvSpPr>
        <p:spPr>
          <a:xfrm>
            <a:off x="7338600" y="2329660"/>
            <a:ext cx="4320000" cy="198323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97815" marR="119380" indent="-285750">
              <a:buFont typeface="Wingdings" panose="05000000000000000000" pitchFamily="2" charset="2"/>
              <a:buChar char="v"/>
              <a:tabLst>
                <a:tab pos="299085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Primary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administrator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contact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prepare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market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has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access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page,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receive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Lead Manager</a:t>
            </a:r>
            <a:r>
              <a:rPr kumimoji="0" sz="1400" b="0" i="0" u="none" strike="noStrike" kern="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App (ex-</a:t>
            </a:r>
            <a:r>
              <a:rPr lang="fr-FR" sz="14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Emperia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/>
              </a:rPr>
              <a:t>) lead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notifications,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register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exhibitor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delegates,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invite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affiliates</a:t>
            </a:r>
            <a:r>
              <a:rPr kumimoji="0" lang="fr-FR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other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secondary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administrators.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Once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added,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secondary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administrators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have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same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rights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primary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(unlimited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additional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secondary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admins).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chemeClr val="bg1"/>
                </a:solidFill>
              </a:rPr>
              <a:t>HOW</a:t>
            </a:r>
            <a:r>
              <a:rPr sz="2400" spc="-7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TO</a:t>
            </a:r>
            <a:r>
              <a:rPr sz="2400" spc="-6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LOG</a:t>
            </a:r>
            <a:r>
              <a:rPr sz="2400" spc="-5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IN</a:t>
            </a:r>
            <a:r>
              <a:rPr sz="2400" spc="-6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TO</a:t>
            </a:r>
            <a:r>
              <a:rPr sz="2400" spc="-7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YOUR</a:t>
            </a:r>
            <a:r>
              <a:rPr sz="2400" spc="-5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COMPANY</a:t>
            </a:r>
            <a:r>
              <a:rPr sz="2400" spc="-65" dirty="0">
                <a:solidFill>
                  <a:schemeClr val="bg1"/>
                </a:solidFill>
              </a:rPr>
              <a:t> </a:t>
            </a:r>
            <a:r>
              <a:rPr sz="2400" spc="-10" dirty="0">
                <a:solidFill>
                  <a:schemeClr val="bg1"/>
                </a:solidFill>
              </a:rPr>
              <a:t>SPACE</a:t>
            </a:r>
            <a:r>
              <a:rPr lang="fr-FR" sz="2400" spc="-10" dirty="0">
                <a:solidFill>
                  <a:schemeClr val="bg1"/>
                </a:solidFill>
              </a:rPr>
              <a:t> </a:t>
            </a:r>
            <a:r>
              <a:rPr sz="2400" spc="-1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9EE614A-1070-0E3C-55C9-DBDB64D9A9A8}"/>
              </a:ext>
            </a:extLst>
          </p:cNvPr>
          <p:cNvGrpSpPr/>
          <p:nvPr/>
        </p:nvGrpSpPr>
        <p:grpSpPr>
          <a:xfrm>
            <a:off x="7620000" y="1856921"/>
            <a:ext cx="4308347" cy="4108703"/>
            <a:chOff x="1787652" y="2155824"/>
            <a:chExt cx="4308347" cy="4108703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7652" y="2155824"/>
              <a:ext cx="4308347" cy="4108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 rotWithShape="1">
            <a:blip r:embed="rId4" cstate="print"/>
            <a:srcRect t="15356"/>
            <a:stretch/>
          </p:blipFill>
          <p:spPr>
            <a:xfrm>
              <a:off x="2173223" y="3194503"/>
              <a:ext cx="3538727" cy="13235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02357" y="3440429"/>
              <a:ext cx="509270" cy="467995"/>
            </a:xfrm>
            <a:custGeom>
              <a:avLst/>
              <a:gdLst/>
              <a:ahLst/>
              <a:cxnLst/>
              <a:rect l="l" t="t" r="r" b="b"/>
              <a:pathLst>
                <a:path w="509269" h="467995">
                  <a:moveTo>
                    <a:pt x="0" y="233934"/>
                  </a:moveTo>
                  <a:lnTo>
                    <a:pt x="5170" y="186788"/>
                  </a:lnTo>
                  <a:lnTo>
                    <a:pt x="20000" y="142876"/>
                  </a:lnTo>
                  <a:lnTo>
                    <a:pt x="43465" y="103139"/>
                  </a:lnTo>
                  <a:lnTo>
                    <a:pt x="74542" y="68518"/>
                  </a:lnTo>
                  <a:lnTo>
                    <a:pt x="112208" y="39952"/>
                  </a:lnTo>
                  <a:lnTo>
                    <a:pt x="155440" y="18383"/>
                  </a:lnTo>
                  <a:lnTo>
                    <a:pt x="203214" y="4752"/>
                  </a:lnTo>
                  <a:lnTo>
                    <a:pt x="254508" y="0"/>
                  </a:lnTo>
                  <a:lnTo>
                    <a:pt x="305801" y="4752"/>
                  </a:lnTo>
                  <a:lnTo>
                    <a:pt x="353575" y="18383"/>
                  </a:lnTo>
                  <a:lnTo>
                    <a:pt x="396807" y="39952"/>
                  </a:lnTo>
                  <a:lnTo>
                    <a:pt x="434473" y="68518"/>
                  </a:lnTo>
                  <a:lnTo>
                    <a:pt x="465550" y="103139"/>
                  </a:lnTo>
                  <a:lnTo>
                    <a:pt x="489015" y="142876"/>
                  </a:lnTo>
                  <a:lnTo>
                    <a:pt x="503845" y="186788"/>
                  </a:lnTo>
                  <a:lnTo>
                    <a:pt x="509016" y="233934"/>
                  </a:lnTo>
                  <a:lnTo>
                    <a:pt x="503845" y="281079"/>
                  </a:lnTo>
                  <a:lnTo>
                    <a:pt x="489015" y="324991"/>
                  </a:lnTo>
                  <a:lnTo>
                    <a:pt x="465550" y="364728"/>
                  </a:lnTo>
                  <a:lnTo>
                    <a:pt x="434473" y="399349"/>
                  </a:lnTo>
                  <a:lnTo>
                    <a:pt x="396807" y="427915"/>
                  </a:lnTo>
                  <a:lnTo>
                    <a:pt x="353575" y="449484"/>
                  </a:lnTo>
                  <a:lnTo>
                    <a:pt x="305801" y="463115"/>
                  </a:lnTo>
                  <a:lnTo>
                    <a:pt x="254508" y="467868"/>
                  </a:lnTo>
                  <a:lnTo>
                    <a:pt x="203214" y="463115"/>
                  </a:lnTo>
                  <a:lnTo>
                    <a:pt x="155440" y="449484"/>
                  </a:lnTo>
                  <a:lnTo>
                    <a:pt x="112208" y="427915"/>
                  </a:lnTo>
                  <a:lnTo>
                    <a:pt x="74542" y="399349"/>
                  </a:lnTo>
                  <a:lnTo>
                    <a:pt x="43465" y="364728"/>
                  </a:lnTo>
                  <a:lnTo>
                    <a:pt x="20000" y="324991"/>
                  </a:lnTo>
                  <a:lnTo>
                    <a:pt x="5170" y="281079"/>
                  </a:lnTo>
                  <a:lnTo>
                    <a:pt x="0" y="233934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CF7FADC-80A0-FE85-0576-58E863160687}"/>
              </a:ext>
            </a:extLst>
          </p:cNvPr>
          <p:cNvCxnSpPr>
            <a:cxnSpLocks/>
          </p:cNvCxnSpPr>
          <p:nvPr/>
        </p:nvCxnSpPr>
        <p:spPr>
          <a:xfrm flipV="1">
            <a:off x="2743200" y="3429000"/>
            <a:ext cx="4927852" cy="83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A0F3291-B3BF-2779-1DC7-7B990ED3B4A0}"/>
              </a:ext>
            </a:extLst>
          </p:cNvPr>
          <p:cNvSpPr txBox="1"/>
          <p:nvPr/>
        </p:nvSpPr>
        <p:spPr>
          <a:xfrm>
            <a:off x="668881" y="2961761"/>
            <a:ext cx="1938172" cy="934478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>
            <a:spAutoFit/>
          </a:bodyPr>
          <a:lstStyle/>
          <a:p>
            <a:pPr marL="12065" marR="0" lvl="0" indent="0" defTabSz="91440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Click</a:t>
            </a:r>
            <a:r>
              <a:rPr kumimoji="0" lang="en-US" sz="1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lang="en-US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US" sz="1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link</a:t>
            </a:r>
            <a:r>
              <a:rPr kumimoji="0" lang="en-US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received</a:t>
            </a:r>
            <a:r>
              <a:rPr kumimoji="0" lang="en-US" sz="140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by</a:t>
            </a:r>
            <a:r>
              <a:rPr kumimoji="0" lang="en-US" sz="14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email</a:t>
            </a:r>
            <a:r>
              <a:rPr kumimoji="0" lang="en-US" sz="14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lang="en-US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personalize</a:t>
            </a:r>
            <a:r>
              <a:rPr kumimoji="0" lang="en-US" sz="1400" b="1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your</a:t>
            </a:r>
            <a:r>
              <a:rPr kumimoji="0" lang="en-US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password</a:t>
            </a: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96B2D15B-36C5-8114-BA40-13EA5B6D731A}"/>
              </a:ext>
            </a:extLst>
          </p:cNvPr>
          <p:cNvSpPr txBox="1"/>
          <p:nvPr/>
        </p:nvSpPr>
        <p:spPr>
          <a:xfrm>
            <a:off x="263653" y="1541998"/>
            <a:ext cx="6908672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participation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confirmed,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receive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email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RX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no-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reply@rxglobal.com</a:t>
            </a:r>
            <a:endParaRPr lang="fr-FR" sz="1600" b="1" kern="0" spc="-1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link is active for 30 days from receipt of the email.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 you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exceed this deadline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if you have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received the email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(remember to check your spam), contact our customer service. </a:t>
            </a:r>
            <a:r>
              <a:rPr kumimoji="0" sz="1600" b="1" i="0" u="sng" strike="noStrike" kern="0" cap="none" spc="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6"/>
              </a:rPr>
              <a:t>Help</a:t>
            </a:r>
            <a:r>
              <a:rPr kumimoji="0" sz="1600" b="1" i="0" u="sng" strike="noStrike" kern="0" cap="none" spc="-45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6"/>
              </a:rPr>
              <a:t> </a:t>
            </a:r>
            <a:r>
              <a:rPr kumimoji="0" sz="1600" b="1" i="0" u="sng" strike="noStrike" kern="0" cap="none" spc="-2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6"/>
              </a:rPr>
              <a:t>Desk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1230" y="3277532"/>
            <a:ext cx="4581533" cy="17220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object 5"/>
          <p:cNvSpPr>
            <a:spLocks/>
          </p:cNvSpPr>
          <p:nvPr/>
        </p:nvSpPr>
        <p:spPr>
          <a:xfrm>
            <a:off x="333921" y="3794807"/>
            <a:ext cx="5734050" cy="2300605"/>
          </a:xfrm>
          <a:custGeom>
            <a:avLst/>
            <a:gdLst/>
            <a:ahLst/>
            <a:cxnLst/>
            <a:rect l="l" t="t" r="r" b="b"/>
            <a:pathLst>
              <a:path w="5734050" h="2300604">
                <a:moveTo>
                  <a:pt x="0" y="0"/>
                </a:moveTo>
                <a:lnTo>
                  <a:pt x="5734050" y="0"/>
                </a:lnTo>
                <a:lnTo>
                  <a:pt x="5734050" y="2300478"/>
                </a:lnTo>
                <a:lnTo>
                  <a:pt x="0" y="2300478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chemeClr val="bg1"/>
                </a:solidFill>
              </a:rPr>
              <a:t>HOMEPAGE</a:t>
            </a:r>
            <a:r>
              <a:rPr sz="2400" spc="-9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OF</a:t>
            </a:r>
            <a:r>
              <a:rPr sz="2400" spc="-10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YOUR</a:t>
            </a:r>
            <a:r>
              <a:rPr sz="2400" spc="-9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COMPANY</a:t>
            </a:r>
            <a:r>
              <a:rPr sz="2400" spc="-85" dirty="0">
                <a:solidFill>
                  <a:schemeClr val="bg1"/>
                </a:solidFill>
              </a:rPr>
              <a:t> </a:t>
            </a:r>
            <a:r>
              <a:rPr sz="2400" spc="-25" dirty="0">
                <a:solidFill>
                  <a:schemeClr val="bg1"/>
                </a:solidFill>
              </a:rPr>
              <a:t>HUB</a:t>
            </a:r>
          </a:p>
        </p:txBody>
      </p:sp>
      <p:sp>
        <p:nvSpPr>
          <p:cNvPr id="32" name="object 32"/>
          <p:cNvSpPr/>
          <p:nvPr/>
        </p:nvSpPr>
        <p:spPr>
          <a:xfrm>
            <a:off x="3191654" y="2203831"/>
            <a:ext cx="1757680" cy="318770"/>
          </a:xfrm>
          <a:custGeom>
            <a:avLst/>
            <a:gdLst/>
            <a:ahLst/>
            <a:cxnLst/>
            <a:rect l="l" t="t" r="r" b="b"/>
            <a:pathLst>
              <a:path w="1757679" h="318769">
                <a:moveTo>
                  <a:pt x="0" y="0"/>
                </a:moveTo>
                <a:lnTo>
                  <a:pt x="1757172" y="0"/>
                </a:lnTo>
                <a:lnTo>
                  <a:pt x="1757172" y="318515"/>
                </a:lnTo>
                <a:lnTo>
                  <a:pt x="0" y="31851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E8DD9840-B88C-EB3A-14C4-8884FD557AB6}"/>
              </a:ext>
            </a:extLst>
          </p:cNvPr>
          <p:cNvGrpSpPr/>
          <p:nvPr/>
        </p:nvGrpSpPr>
        <p:grpSpPr>
          <a:xfrm>
            <a:off x="3913632" y="1796609"/>
            <a:ext cx="3389082" cy="983033"/>
            <a:chOff x="771144" y="1345692"/>
            <a:chExt cx="5420855" cy="1210055"/>
          </a:xfrm>
        </p:grpSpPr>
        <p:pic>
          <p:nvPicPr>
            <p:cNvPr id="6" name="object 6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144" y="1345692"/>
              <a:ext cx="5420855" cy="121005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object 22"/>
            <p:cNvSpPr/>
            <p:nvPr/>
          </p:nvSpPr>
          <p:spPr>
            <a:xfrm>
              <a:off x="900683" y="1950720"/>
              <a:ext cx="2251075" cy="299085"/>
            </a:xfrm>
            <a:custGeom>
              <a:avLst/>
              <a:gdLst/>
              <a:ahLst/>
              <a:cxnLst/>
              <a:rect l="l" t="t" r="r" b="b"/>
              <a:pathLst>
                <a:path w="2251075" h="299085">
                  <a:moveTo>
                    <a:pt x="2250948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2250948" y="298703"/>
                  </a:lnTo>
                  <a:lnTo>
                    <a:pt x="22509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210817" y="1895094"/>
              <a:ext cx="1641475" cy="462280"/>
            </a:xfrm>
            <a:custGeom>
              <a:avLst/>
              <a:gdLst/>
              <a:ahLst/>
              <a:cxnLst/>
              <a:rect l="l" t="t" r="r" b="b"/>
              <a:pathLst>
                <a:path w="1641475" h="462280">
                  <a:moveTo>
                    <a:pt x="0" y="230886"/>
                  </a:moveTo>
                  <a:lnTo>
                    <a:pt x="11885" y="191511"/>
                  </a:lnTo>
                  <a:lnTo>
                    <a:pt x="46226" y="154297"/>
                  </a:lnTo>
                  <a:lnTo>
                    <a:pt x="101053" y="119797"/>
                  </a:lnTo>
                  <a:lnTo>
                    <a:pt x="174396" y="88567"/>
                  </a:lnTo>
                  <a:lnTo>
                    <a:pt x="217394" y="74350"/>
                  </a:lnTo>
                  <a:lnTo>
                    <a:pt x="264283" y="61159"/>
                  </a:lnTo>
                  <a:lnTo>
                    <a:pt x="314814" y="49062"/>
                  </a:lnTo>
                  <a:lnTo>
                    <a:pt x="368743" y="38129"/>
                  </a:lnTo>
                  <a:lnTo>
                    <a:pt x="425823" y="28429"/>
                  </a:lnTo>
                  <a:lnTo>
                    <a:pt x="485807" y="20031"/>
                  </a:lnTo>
                  <a:lnTo>
                    <a:pt x="548450" y="13004"/>
                  </a:lnTo>
                  <a:lnTo>
                    <a:pt x="613504" y="7419"/>
                  </a:lnTo>
                  <a:lnTo>
                    <a:pt x="680723" y="3343"/>
                  </a:lnTo>
                  <a:lnTo>
                    <a:pt x="749862" y="847"/>
                  </a:lnTo>
                  <a:lnTo>
                    <a:pt x="820674" y="0"/>
                  </a:lnTo>
                  <a:lnTo>
                    <a:pt x="891485" y="847"/>
                  </a:lnTo>
                  <a:lnTo>
                    <a:pt x="960624" y="3343"/>
                  </a:lnTo>
                  <a:lnTo>
                    <a:pt x="1027843" y="7419"/>
                  </a:lnTo>
                  <a:lnTo>
                    <a:pt x="1092897" y="13004"/>
                  </a:lnTo>
                  <a:lnTo>
                    <a:pt x="1155540" y="20031"/>
                  </a:lnTo>
                  <a:lnTo>
                    <a:pt x="1215524" y="28429"/>
                  </a:lnTo>
                  <a:lnTo>
                    <a:pt x="1272604" y="38129"/>
                  </a:lnTo>
                  <a:lnTo>
                    <a:pt x="1326533" y="49062"/>
                  </a:lnTo>
                  <a:lnTo>
                    <a:pt x="1377064" y="61159"/>
                  </a:lnTo>
                  <a:lnTo>
                    <a:pt x="1423953" y="74350"/>
                  </a:lnTo>
                  <a:lnTo>
                    <a:pt x="1466951" y="88567"/>
                  </a:lnTo>
                  <a:lnTo>
                    <a:pt x="1505814" y="103739"/>
                  </a:lnTo>
                  <a:lnTo>
                    <a:pt x="1570145" y="136673"/>
                  </a:lnTo>
                  <a:lnTo>
                    <a:pt x="1614976" y="172599"/>
                  </a:lnTo>
                  <a:lnTo>
                    <a:pt x="1638335" y="210963"/>
                  </a:lnTo>
                  <a:lnTo>
                    <a:pt x="1641348" y="230886"/>
                  </a:lnTo>
                  <a:lnTo>
                    <a:pt x="1638335" y="250808"/>
                  </a:lnTo>
                  <a:lnTo>
                    <a:pt x="1614976" y="289172"/>
                  </a:lnTo>
                  <a:lnTo>
                    <a:pt x="1570145" y="325098"/>
                  </a:lnTo>
                  <a:lnTo>
                    <a:pt x="1505814" y="358032"/>
                  </a:lnTo>
                  <a:lnTo>
                    <a:pt x="1466951" y="373204"/>
                  </a:lnTo>
                  <a:lnTo>
                    <a:pt x="1423953" y="387421"/>
                  </a:lnTo>
                  <a:lnTo>
                    <a:pt x="1377064" y="400612"/>
                  </a:lnTo>
                  <a:lnTo>
                    <a:pt x="1326533" y="412709"/>
                  </a:lnTo>
                  <a:lnTo>
                    <a:pt x="1272604" y="423642"/>
                  </a:lnTo>
                  <a:lnTo>
                    <a:pt x="1215524" y="433342"/>
                  </a:lnTo>
                  <a:lnTo>
                    <a:pt x="1155540" y="441740"/>
                  </a:lnTo>
                  <a:lnTo>
                    <a:pt x="1092897" y="448767"/>
                  </a:lnTo>
                  <a:lnTo>
                    <a:pt x="1027843" y="454352"/>
                  </a:lnTo>
                  <a:lnTo>
                    <a:pt x="960624" y="458428"/>
                  </a:lnTo>
                  <a:lnTo>
                    <a:pt x="891485" y="460924"/>
                  </a:lnTo>
                  <a:lnTo>
                    <a:pt x="820674" y="461772"/>
                  </a:lnTo>
                  <a:lnTo>
                    <a:pt x="749862" y="460924"/>
                  </a:lnTo>
                  <a:lnTo>
                    <a:pt x="680723" y="458428"/>
                  </a:lnTo>
                  <a:lnTo>
                    <a:pt x="613504" y="454352"/>
                  </a:lnTo>
                  <a:lnTo>
                    <a:pt x="548450" y="448767"/>
                  </a:lnTo>
                  <a:lnTo>
                    <a:pt x="485807" y="441740"/>
                  </a:lnTo>
                  <a:lnTo>
                    <a:pt x="425823" y="433342"/>
                  </a:lnTo>
                  <a:lnTo>
                    <a:pt x="368743" y="423642"/>
                  </a:lnTo>
                  <a:lnTo>
                    <a:pt x="314814" y="412709"/>
                  </a:lnTo>
                  <a:lnTo>
                    <a:pt x="264283" y="400612"/>
                  </a:lnTo>
                  <a:lnTo>
                    <a:pt x="217394" y="387421"/>
                  </a:lnTo>
                  <a:lnTo>
                    <a:pt x="174396" y="373204"/>
                  </a:lnTo>
                  <a:lnTo>
                    <a:pt x="135533" y="358032"/>
                  </a:lnTo>
                  <a:lnTo>
                    <a:pt x="71202" y="325098"/>
                  </a:lnTo>
                  <a:lnTo>
                    <a:pt x="26371" y="289172"/>
                  </a:lnTo>
                  <a:lnTo>
                    <a:pt x="3012" y="250808"/>
                  </a:lnTo>
                  <a:lnTo>
                    <a:pt x="0" y="230886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134611" y="1930907"/>
              <a:ext cx="1757680" cy="318770"/>
            </a:xfrm>
            <a:custGeom>
              <a:avLst/>
              <a:gdLst/>
              <a:ahLst/>
              <a:cxnLst/>
              <a:rect l="l" t="t" r="r" b="b"/>
              <a:pathLst>
                <a:path w="1757679" h="318769">
                  <a:moveTo>
                    <a:pt x="1757172" y="0"/>
                  </a:moveTo>
                  <a:lnTo>
                    <a:pt x="0" y="0"/>
                  </a:lnTo>
                  <a:lnTo>
                    <a:pt x="0" y="318515"/>
                  </a:lnTo>
                  <a:lnTo>
                    <a:pt x="1757172" y="318515"/>
                  </a:lnTo>
                  <a:lnTo>
                    <a:pt x="17571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284726" y="1881377"/>
              <a:ext cx="1641475" cy="460375"/>
            </a:xfrm>
            <a:custGeom>
              <a:avLst/>
              <a:gdLst/>
              <a:ahLst/>
              <a:cxnLst/>
              <a:rect l="l" t="t" r="r" b="b"/>
              <a:pathLst>
                <a:path w="1641475" h="460375">
                  <a:moveTo>
                    <a:pt x="0" y="230124"/>
                  </a:moveTo>
                  <a:lnTo>
                    <a:pt x="11885" y="190882"/>
                  </a:lnTo>
                  <a:lnTo>
                    <a:pt x="46226" y="153792"/>
                  </a:lnTo>
                  <a:lnTo>
                    <a:pt x="101053" y="119407"/>
                  </a:lnTo>
                  <a:lnTo>
                    <a:pt x="174396" y="88279"/>
                  </a:lnTo>
                  <a:lnTo>
                    <a:pt x="217394" y="74109"/>
                  </a:lnTo>
                  <a:lnTo>
                    <a:pt x="264283" y="60961"/>
                  </a:lnTo>
                  <a:lnTo>
                    <a:pt x="314814" y="48904"/>
                  </a:lnTo>
                  <a:lnTo>
                    <a:pt x="368743" y="38006"/>
                  </a:lnTo>
                  <a:lnTo>
                    <a:pt x="425823" y="28337"/>
                  </a:lnTo>
                  <a:lnTo>
                    <a:pt x="485807" y="19966"/>
                  </a:lnTo>
                  <a:lnTo>
                    <a:pt x="548450" y="12962"/>
                  </a:lnTo>
                  <a:lnTo>
                    <a:pt x="613504" y="7395"/>
                  </a:lnTo>
                  <a:lnTo>
                    <a:pt x="680723" y="3332"/>
                  </a:lnTo>
                  <a:lnTo>
                    <a:pt x="749862" y="844"/>
                  </a:lnTo>
                  <a:lnTo>
                    <a:pt x="820674" y="0"/>
                  </a:lnTo>
                  <a:lnTo>
                    <a:pt x="891485" y="844"/>
                  </a:lnTo>
                  <a:lnTo>
                    <a:pt x="960624" y="3332"/>
                  </a:lnTo>
                  <a:lnTo>
                    <a:pt x="1027843" y="7395"/>
                  </a:lnTo>
                  <a:lnTo>
                    <a:pt x="1092897" y="12962"/>
                  </a:lnTo>
                  <a:lnTo>
                    <a:pt x="1155540" y="19966"/>
                  </a:lnTo>
                  <a:lnTo>
                    <a:pt x="1215524" y="28337"/>
                  </a:lnTo>
                  <a:lnTo>
                    <a:pt x="1272604" y="38006"/>
                  </a:lnTo>
                  <a:lnTo>
                    <a:pt x="1326533" y="48904"/>
                  </a:lnTo>
                  <a:lnTo>
                    <a:pt x="1377064" y="60961"/>
                  </a:lnTo>
                  <a:lnTo>
                    <a:pt x="1423953" y="74109"/>
                  </a:lnTo>
                  <a:lnTo>
                    <a:pt x="1466951" y="88279"/>
                  </a:lnTo>
                  <a:lnTo>
                    <a:pt x="1505814" y="103401"/>
                  </a:lnTo>
                  <a:lnTo>
                    <a:pt x="1570145" y="136227"/>
                  </a:lnTo>
                  <a:lnTo>
                    <a:pt x="1614976" y="172033"/>
                  </a:lnTo>
                  <a:lnTo>
                    <a:pt x="1638335" y="210268"/>
                  </a:lnTo>
                  <a:lnTo>
                    <a:pt x="1641348" y="230124"/>
                  </a:lnTo>
                  <a:lnTo>
                    <a:pt x="1638335" y="249979"/>
                  </a:lnTo>
                  <a:lnTo>
                    <a:pt x="1614976" y="288214"/>
                  </a:lnTo>
                  <a:lnTo>
                    <a:pt x="1570145" y="324020"/>
                  </a:lnTo>
                  <a:lnTo>
                    <a:pt x="1505814" y="356846"/>
                  </a:lnTo>
                  <a:lnTo>
                    <a:pt x="1466951" y="371968"/>
                  </a:lnTo>
                  <a:lnTo>
                    <a:pt x="1423953" y="386138"/>
                  </a:lnTo>
                  <a:lnTo>
                    <a:pt x="1377064" y="399286"/>
                  </a:lnTo>
                  <a:lnTo>
                    <a:pt x="1326533" y="411343"/>
                  </a:lnTo>
                  <a:lnTo>
                    <a:pt x="1272604" y="422241"/>
                  </a:lnTo>
                  <a:lnTo>
                    <a:pt x="1215524" y="431910"/>
                  </a:lnTo>
                  <a:lnTo>
                    <a:pt x="1155540" y="440281"/>
                  </a:lnTo>
                  <a:lnTo>
                    <a:pt x="1092897" y="447285"/>
                  </a:lnTo>
                  <a:lnTo>
                    <a:pt x="1027843" y="452852"/>
                  </a:lnTo>
                  <a:lnTo>
                    <a:pt x="960624" y="456915"/>
                  </a:lnTo>
                  <a:lnTo>
                    <a:pt x="891485" y="459403"/>
                  </a:lnTo>
                  <a:lnTo>
                    <a:pt x="820674" y="460248"/>
                  </a:lnTo>
                  <a:lnTo>
                    <a:pt x="749862" y="459403"/>
                  </a:lnTo>
                  <a:lnTo>
                    <a:pt x="680723" y="456915"/>
                  </a:lnTo>
                  <a:lnTo>
                    <a:pt x="613504" y="452852"/>
                  </a:lnTo>
                  <a:lnTo>
                    <a:pt x="548450" y="447285"/>
                  </a:lnTo>
                  <a:lnTo>
                    <a:pt x="485807" y="440281"/>
                  </a:lnTo>
                  <a:lnTo>
                    <a:pt x="425823" y="431910"/>
                  </a:lnTo>
                  <a:lnTo>
                    <a:pt x="368743" y="422241"/>
                  </a:lnTo>
                  <a:lnTo>
                    <a:pt x="314814" y="411343"/>
                  </a:lnTo>
                  <a:lnTo>
                    <a:pt x="264283" y="399286"/>
                  </a:lnTo>
                  <a:lnTo>
                    <a:pt x="217394" y="386138"/>
                  </a:lnTo>
                  <a:lnTo>
                    <a:pt x="174396" y="371968"/>
                  </a:lnTo>
                  <a:lnTo>
                    <a:pt x="135533" y="356846"/>
                  </a:lnTo>
                  <a:lnTo>
                    <a:pt x="71202" y="324020"/>
                  </a:lnTo>
                  <a:lnTo>
                    <a:pt x="26371" y="288214"/>
                  </a:lnTo>
                  <a:lnTo>
                    <a:pt x="3012" y="249979"/>
                  </a:lnTo>
                  <a:lnTo>
                    <a:pt x="0" y="230124"/>
                  </a:lnTo>
                  <a:close/>
                </a:path>
              </a:pathLst>
            </a:custGeom>
            <a:ln w="28574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87FA1778-3FA7-C6A4-6955-E1EC8F2BBD64}"/>
              </a:ext>
            </a:extLst>
          </p:cNvPr>
          <p:cNvCxnSpPr>
            <a:cxnSpLocks/>
          </p:cNvCxnSpPr>
          <p:nvPr/>
        </p:nvCxnSpPr>
        <p:spPr>
          <a:xfrm>
            <a:off x="2463449" y="2231965"/>
            <a:ext cx="13211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34D2985-6EAE-35CB-2B7F-24E9C1ACDF99}"/>
              </a:ext>
            </a:extLst>
          </p:cNvPr>
          <p:cNvCxnSpPr>
            <a:cxnSpLocks/>
          </p:cNvCxnSpPr>
          <p:nvPr/>
        </p:nvCxnSpPr>
        <p:spPr>
          <a:xfrm flipV="1">
            <a:off x="3191654" y="2591564"/>
            <a:ext cx="3026119" cy="7503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1B480FB4-833D-7F8D-A45F-BA19C2F37280}"/>
              </a:ext>
            </a:extLst>
          </p:cNvPr>
          <p:cNvSpPr txBox="1"/>
          <p:nvPr/>
        </p:nvSpPr>
        <p:spPr>
          <a:xfrm>
            <a:off x="398431" y="3876999"/>
            <a:ext cx="2394907" cy="44371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Here are the details of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each section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of your Company Hub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87621312-A185-5CF3-0996-1390654C5E39}"/>
              </a:ext>
            </a:extLst>
          </p:cNvPr>
          <p:cNvCxnSpPr>
            <a:cxnSpLocks/>
          </p:cNvCxnSpPr>
          <p:nvPr/>
        </p:nvCxnSpPr>
        <p:spPr>
          <a:xfrm>
            <a:off x="2793338" y="4131812"/>
            <a:ext cx="88789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6987BA9B-3243-ABD4-D92B-9874E79D8A1D}"/>
              </a:ext>
            </a:extLst>
          </p:cNvPr>
          <p:cNvSpPr txBox="1"/>
          <p:nvPr/>
        </p:nvSpPr>
        <p:spPr>
          <a:xfrm>
            <a:off x="384289" y="3120009"/>
            <a:ext cx="2807365" cy="44371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Here you will find the name of your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package type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A025D49-D753-65AD-08BD-EF065B8FADEC}"/>
              </a:ext>
            </a:extLst>
          </p:cNvPr>
          <p:cNvSpPr txBox="1"/>
          <p:nvPr/>
        </p:nvSpPr>
        <p:spPr>
          <a:xfrm>
            <a:off x="367918" y="1982813"/>
            <a:ext cx="2020474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Here</a:t>
            </a:r>
            <a:r>
              <a:rPr kumimoji="0" lang="en-US" sz="1200" b="0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you</a:t>
            </a:r>
            <a:r>
              <a:rPr kumimoji="0" lang="en-US" sz="1200" b="0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lang="en-US" sz="1200" b="0" i="0" u="none" strike="noStrike" kern="0" cap="none" spc="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find</a:t>
            </a:r>
            <a:r>
              <a:rPr kumimoji="0" lang="en-US" sz="1200" b="0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name</a:t>
            </a:r>
            <a:r>
              <a:rPr kumimoji="0" lang="en-US" sz="1200" b="0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lang="en-US" sz="1200" b="0" i="0" u="none" strike="noStrike" kern="0" cap="none" spc="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1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your 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company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015D2E-438E-F281-28A9-DD8C0885D4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7" r="3967"/>
          <a:stretch/>
        </p:blipFill>
        <p:spPr>
          <a:xfrm>
            <a:off x="9312428" y="1866900"/>
            <a:ext cx="2348215" cy="43067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F0BE805-7675-D190-EDC5-94A891F7D83E}"/>
              </a:ext>
            </a:extLst>
          </p:cNvPr>
          <p:cNvSpPr txBox="1"/>
          <p:nvPr/>
        </p:nvSpPr>
        <p:spPr>
          <a:xfrm>
            <a:off x="4752486" y="5405113"/>
            <a:ext cx="3090604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You will find here a list of additional resources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complete your preparation for the show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1B64C07-61D2-323C-8335-77CD2F189D6C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 flipV="1">
            <a:off x="7843090" y="4020268"/>
            <a:ext cx="1469338" cy="16981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64318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bg1"/>
                </a:solidFill>
              </a:rPr>
              <a:t>EDIT</a:t>
            </a:r>
            <a:r>
              <a:rPr spc="-5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MY</a:t>
            </a:r>
            <a:r>
              <a:rPr spc="-4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PROFILE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139" y="1639016"/>
            <a:ext cx="1440000" cy="12705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3922" y="4100846"/>
            <a:ext cx="2376279" cy="959410"/>
          </a:xfrm>
          <a:prstGeom prst="rect">
            <a:avLst/>
          </a:prstGeom>
          <a:ln w="285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3C6A0752-2E20-E57B-47FD-17AFCE826446}"/>
              </a:ext>
            </a:extLst>
          </p:cNvPr>
          <p:cNvGrpSpPr/>
          <p:nvPr/>
        </p:nvGrpSpPr>
        <p:grpSpPr>
          <a:xfrm>
            <a:off x="9283002" y="2525685"/>
            <a:ext cx="2135479" cy="3704776"/>
            <a:chOff x="5441080" y="1583114"/>
            <a:chExt cx="2273661" cy="407638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597279D-EA24-3875-C26A-0AB6C4A7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41080" y="1583114"/>
              <a:ext cx="2273661" cy="4076386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>
              <a:outerShdw dist="50800" dir="5400000" algn="ctr" rotWithShape="0">
                <a:schemeClr val="bg1">
                  <a:alpha val="43000"/>
                </a:scheme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F2485A-5F5A-1859-475B-C9D838AD2DAC}"/>
                </a:ext>
              </a:extLst>
            </p:cNvPr>
            <p:cNvSpPr/>
            <p:nvPr/>
          </p:nvSpPr>
          <p:spPr>
            <a:xfrm>
              <a:off x="5562600" y="3309810"/>
              <a:ext cx="1295400" cy="162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7DA6C9C-29B6-1751-0BB5-D94F4870729B}"/>
              </a:ext>
            </a:extLst>
          </p:cNvPr>
          <p:cNvCxnSpPr>
            <a:cxnSpLocks/>
          </p:cNvCxnSpPr>
          <p:nvPr/>
        </p:nvCxnSpPr>
        <p:spPr>
          <a:xfrm>
            <a:off x="2858682" y="4644532"/>
            <a:ext cx="62726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24">
            <a:extLst>
              <a:ext uri="{FF2B5EF4-FFF2-40B4-BE49-F238E27FC236}">
                <a16:creationId xmlns:a16="http://schemas.microsoft.com/office/drawing/2014/main" id="{0ABA53FF-20AA-1644-C4ED-DA47AFDC62A4}"/>
              </a:ext>
            </a:extLst>
          </p:cNvPr>
          <p:cNvSpPr/>
          <p:nvPr/>
        </p:nvSpPr>
        <p:spPr>
          <a:xfrm>
            <a:off x="333921" y="4775199"/>
            <a:ext cx="2020473" cy="285057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5ECA71-8BF4-0DCC-787A-2C4292D56408}"/>
              </a:ext>
            </a:extLst>
          </p:cNvPr>
          <p:cNvSpPr txBox="1"/>
          <p:nvPr/>
        </p:nvSpPr>
        <p:spPr>
          <a:xfrm>
            <a:off x="333921" y="5265206"/>
            <a:ext cx="2376279" cy="96525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 will be able to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navigate between both parts</a:t>
            </a:r>
          </a:p>
          <a:p>
            <a:pPr marL="184150" marR="5080" lvl="0" indent="-1714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lang="en-US" kern="0" dirty="0"/>
              <a:t>Profile</a:t>
            </a:r>
          </a:p>
          <a:p>
            <a:pPr marL="184150" marR="5080" lvl="0" indent="-1714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345565" algn="l"/>
              </a:tabLst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Company Administrators</a:t>
            </a:r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DE795A42-E282-9357-7CD5-30353F7F25C2}"/>
              </a:ext>
            </a:extLst>
          </p:cNvPr>
          <p:cNvSpPr txBox="1"/>
          <p:nvPr/>
        </p:nvSpPr>
        <p:spPr>
          <a:xfrm>
            <a:off x="2127060" y="1639016"/>
            <a:ext cx="8205333" cy="17485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editing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section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made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parts,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dedicated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editing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company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profile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lang="fr-F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managing/adding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sz="16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administrators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company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fr-FR" sz="16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algn="l"/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Complete all the elements that will be used for:</a:t>
            </a:r>
          </a:p>
          <a:p>
            <a:pPr algn="l"/>
            <a:endParaRPr lang="en-US" sz="1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your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listing on the fair's website </a:t>
            </a: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search engine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your </a:t>
            </a:r>
            <a:r>
              <a:rPr lang="en-US" sz="160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recommendation to visitors </a:t>
            </a:r>
            <a:r>
              <a:rPr lang="en-US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who pre-register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3C5CE5-6D6B-3C90-46FE-57F9189D83F6}"/>
              </a:ext>
            </a:extLst>
          </p:cNvPr>
          <p:cNvSpPr txBox="1"/>
          <p:nvPr/>
        </p:nvSpPr>
        <p:spPr>
          <a:xfrm>
            <a:off x="3525965" y="5265205"/>
            <a:ext cx="4938052" cy="96525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 the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profile section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modify your company's information</a:t>
            </a:r>
            <a:endParaRPr lang="en-US" kern="0" dirty="0">
              <a:solidFill>
                <a:schemeClr val="bg1"/>
              </a:solidFill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Please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 your company profile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as many details as possible !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Logo, description, cover image...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Boost your business opportunities!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66503D6-498C-B13E-911E-56EB15103A2B}"/>
              </a:ext>
            </a:extLst>
          </p:cNvPr>
          <p:cNvCxnSpPr>
            <a:cxnSpLocks/>
          </p:cNvCxnSpPr>
          <p:nvPr/>
        </p:nvCxnSpPr>
        <p:spPr>
          <a:xfrm>
            <a:off x="1016000" y="2909555"/>
            <a:ext cx="0" cy="10655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64318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bg1"/>
                </a:solidFill>
              </a:rPr>
              <a:t>EDIT</a:t>
            </a:r>
            <a:r>
              <a:rPr spc="-5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MY</a:t>
            </a:r>
            <a:r>
              <a:rPr spc="-5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PROFILE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-</a:t>
            </a:r>
            <a:r>
              <a:rPr spc="-6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COMPANY</a:t>
            </a:r>
            <a:r>
              <a:rPr sz="2400" spc="-5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ADMINISTRATOR</a:t>
            </a:r>
            <a:r>
              <a:rPr sz="2400" spc="-60" dirty="0">
                <a:solidFill>
                  <a:schemeClr val="bg1"/>
                </a:solidFill>
              </a:rPr>
              <a:t> </a:t>
            </a:r>
            <a:r>
              <a:rPr sz="2400" spc="-25" dirty="0">
                <a:solidFill>
                  <a:schemeClr val="bg1"/>
                </a:solidFill>
              </a:rPr>
              <a:t>TAB</a:t>
            </a:r>
            <a:endParaRPr sz="2400" dirty="0">
              <a:solidFill>
                <a:schemeClr val="bg1"/>
              </a:solidFill>
            </a:endParaRP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79272738-F5D8-E7E9-A9AC-E97C2A643953}"/>
              </a:ext>
            </a:extLst>
          </p:cNvPr>
          <p:cNvGrpSpPr/>
          <p:nvPr/>
        </p:nvGrpSpPr>
        <p:grpSpPr>
          <a:xfrm>
            <a:off x="5815204" y="2785278"/>
            <a:ext cx="6133681" cy="2665475"/>
            <a:chOff x="5775329" y="1832580"/>
            <a:chExt cx="6133681" cy="26654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5329" y="1832580"/>
              <a:ext cx="6133681" cy="2665475"/>
            </a:xfrm>
            <a:prstGeom prst="rect">
              <a:avLst/>
            </a:prstGeom>
          </p:spPr>
        </p:pic>
        <p:pic>
          <p:nvPicPr>
            <p:cNvPr id="36" name="object 4">
              <a:extLst>
                <a:ext uri="{FF2B5EF4-FFF2-40B4-BE49-F238E27FC236}">
                  <a16:creationId xmlns:a16="http://schemas.microsoft.com/office/drawing/2014/main" id="{00A45170-4791-9F82-8433-4BE916EC2D9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40000"/>
                      </a14:imgEffect>
                    </a14:imgLayer>
                  </a14:imgProps>
                </a:ext>
              </a:extLst>
            </a:blip>
            <a:srcRect l="5547" t="46121" r="45905" b="23693"/>
            <a:stretch/>
          </p:blipFill>
          <p:spPr>
            <a:xfrm>
              <a:off x="6131813" y="3066502"/>
              <a:ext cx="2977757" cy="804585"/>
            </a:xfrm>
            <a:prstGeom prst="rect">
              <a:avLst/>
            </a:prstGeom>
            <a:effectLst/>
          </p:spPr>
        </p:pic>
      </p:grpSp>
      <p:sp>
        <p:nvSpPr>
          <p:cNvPr id="20" name="object 20"/>
          <p:cNvSpPr/>
          <p:nvPr/>
        </p:nvSpPr>
        <p:spPr>
          <a:xfrm>
            <a:off x="10779641" y="3749979"/>
            <a:ext cx="1219200" cy="1343025"/>
          </a:xfrm>
          <a:custGeom>
            <a:avLst/>
            <a:gdLst/>
            <a:ahLst/>
            <a:cxnLst/>
            <a:rect l="l" t="t" r="r" b="b"/>
            <a:pathLst>
              <a:path w="1219200" h="1343025">
                <a:moveTo>
                  <a:pt x="0" y="671322"/>
                </a:moveTo>
                <a:lnTo>
                  <a:pt x="1672" y="621220"/>
                </a:lnTo>
                <a:lnTo>
                  <a:pt x="6609" y="572118"/>
                </a:lnTo>
                <a:lnTo>
                  <a:pt x="14694" y="524146"/>
                </a:lnTo>
                <a:lnTo>
                  <a:pt x="25809" y="477434"/>
                </a:lnTo>
                <a:lnTo>
                  <a:pt x="39836" y="432111"/>
                </a:lnTo>
                <a:lnTo>
                  <a:pt x="56657" y="388308"/>
                </a:lnTo>
                <a:lnTo>
                  <a:pt x="76154" y="346154"/>
                </a:lnTo>
                <a:lnTo>
                  <a:pt x="98209" y="305778"/>
                </a:lnTo>
                <a:lnTo>
                  <a:pt x="122704" y="267312"/>
                </a:lnTo>
                <a:lnTo>
                  <a:pt x="149523" y="230884"/>
                </a:lnTo>
                <a:lnTo>
                  <a:pt x="178546" y="196624"/>
                </a:lnTo>
                <a:lnTo>
                  <a:pt x="209655" y="164662"/>
                </a:lnTo>
                <a:lnTo>
                  <a:pt x="242734" y="135129"/>
                </a:lnTo>
                <a:lnTo>
                  <a:pt x="277664" y="108153"/>
                </a:lnTo>
                <a:lnTo>
                  <a:pt x="314327" y="83864"/>
                </a:lnTo>
                <a:lnTo>
                  <a:pt x="352606" y="62393"/>
                </a:lnTo>
                <a:lnTo>
                  <a:pt x="392382" y="43869"/>
                </a:lnTo>
                <a:lnTo>
                  <a:pt x="433537" y="28422"/>
                </a:lnTo>
                <a:lnTo>
                  <a:pt x="475955" y="16182"/>
                </a:lnTo>
                <a:lnTo>
                  <a:pt x="519516" y="7278"/>
                </a:lnTo>
                <a:lnTo>
                  <a:pt x="564104" y="1841"/>
                </a:lnTo>
                <a:lnTo>
                  <a:pt x="609600" y="0"/>
                </a:lnTo>
                <a:lnTo>
                  <a:pt x="655095" y="1841"/>
                </a:lnTo>
                <a:lnTo>
                  <a:pt x="699683" y="7278"/>
                </a:lnTo>
                <a:lnTo>
                  <a:pt x="743244" y="16182"/>
                </a:lnTo>
                <a:lnTo>
                  <a:pt x="785662" y="28422"/>
                </a:lnTo>
                <a:lnTo>
                  <a:pt x="826817" y="43869"/>
                </a:lnTo>
                <a:lnTo>
                  <a:pt x="866593" y="62393"/>
                </a:lnTo>
                <a:lnTo>
                  <a:pt x="904872" y="83864"/>
                </a:lnTo>
                <a:lnTo>
                  <a:pt x="941535" y="108153"/>
                </a:lnTo>
                <a:lnTo>
                  <a:pt x="976465" y="135129"/>
                </a:lnTo>
                <a:lnTo>
                  <a:pt x="1009544" y="164662"/>
                </a:lnTo>
                <a:lnTo>
                  <a:pt x="1040653" y="196624"/>
                </a:lnTo>
                <a:lnTo>
                  <a:pt x="1069676" y="230884"/>
                </a:lnTo>
                <a:lnTo>
                  <a:pt x="1096495" y="267312"/>
                </a:lnTo>
                <a:lnTo>
                  <a:pt x="1120990" y="305778"/>
                </a:lnTo>
                <a:lnTo>
                  <a:pt x="1143045" y="346154"/>
                </a:lnTo>
                <a:lnTo>
                  <a:pt x="1162542" y="388308"/>
                </a:lnTo>
                <a:lnTo>
                  <a:pt x="1179363" y="432111"/>
                </a:lnTo>
                <a:lnTo>
                  <a:pt x="1193390" y="477434"/>
                </a:lnTo>
                <a:lnTo>
                  <a:pt x="1204505" y="524146"/>
                </a:lnTo>
                <a:lnTo>
                  <a:pt x="1212590" y="572118"/>
                </a:lnTo>
                <a:lnTo>
                  <a:pt x="1217527" y="621220"/>
                </a:lnTo>
                <a:lnTo>
                  <a:pt x="1219200" y="671322"/>
                </a:lnTo>
                <a:lnTo>
                  <a:pt x="1217527" y="721423"/>
                </a:lnTo>
                <a:lnTo>
                  <a:pt x="1212590" y="770525"/>
                </a:lnTo>
                <a:lnTo>
                  <a:pt x="1204505" y="818497"/>
                </a:lnTo>
                <a:lnTo>
                  <a:pt x="1193390" y="865209"/>
                </a:lnTo>
                <a:lnTo>
                  <a:pt x="1179363" y="910532"/>
                </a:lnTo>
                <a:lnTo>
                  <a:pt x="1162542" y="954335"/>
                </a:lnTo>
                <a:lnTo>
                  <a:pt x="1143045" y="996489"/>
                </a:lnTo>
                <a:lnTo>
                  <a:pt x="1120990" y="1036865"/>
                </a:lnTo>
                <a:lnTo>
                  <a:pt x="1096495" y="1075331"/>
                </a:lnTo>
                <a:lnTo>
                  <a:pt x="1069676" y="1111759"/>
                </a:lnTo>
                <a:lnTo>
                  <a:pt x="1040653" y="1146019"/>
                </a:lnTo>
                <a:lnTo>
                  <a:pt x="1009544" y="1177981"/>
                </a:lnTo>
                <a:lnTo>
                  <a:pt x="976465" y="1207514"/>
                </a:lnTo>
                <a:lnTo>
                  <a:pt x="941535" y="1234490"/>
                </a:lnTo>
                <a:lnTo>
                  <a:pt x="904872" y="1258779"/>
                </a:lnTo>
                <a:lnTo>
                  <a:pt x="866593" y="1280250"/>
                </a:lnTo>
                <a:lnTo>
                  <a:pt x="826817" y="1298774"/>
                </a:lnTo>
                <a:lnTo>
                  <a:pt x="785662" y="1314221"/>
                </a:lnTo>
                <a:lnTo>
                  <a:pt x="743244" y="1326461"/>
                </a:lnTo>
                <a:lnTo>
                  <a:pt x="699683" y="1335365"/>
                </a:lnTo>
                <a:lnTo>
                  <a:pt x="655095" y="1340802"/>
                </a:lnTo>
                <a:lnTo>
                  <a:pt x="609600" y="1342644"/>
                </a:lnTo>
                <a:lnTo>
                  <a:pt x="564104" y="1340802"/>
                </a:lnTo>
                <a:lnTo>
                  <a:pt x="519516" y="1335365"/>
                </a:lnTo>
                <a:lnTo>
                  <a:pt x="475955" y="1326461"/>
                </a:lnTo>
                <a:lnTo>
                  <a:pt x="433537" y="1314221"/>
                </a:lnTo>
                <a:lnTo>
                  <a:pt x="392382" y="1298774"/>
                </a:lnTo>
                <a:lnTo>
                  <a:pt x="352606" y="1280250"/>
                </a:lnTo>
                <a:lnTo>
                  <a:pt x="314327" y="1258779"/>
                </a:lnTo>
                <a:lnTo>
                  <a:pt x="277664" y="1234490"/>
                </a:lnTo>
                <a:lnTo>
                  <a:pt x="242734" y="1207514"/>
                </a:lnTo>
                <a:lnTo>
                  <a:pt x="209655" y="1177981"/>
                </a:lnTo>
                <a:lnTo>
                  <a:pt x="178546" y="1146019"/>
                </a:lnTo>
                <a:lnTo>
                  <a:pt x="149523" y="1111759"/>
                </a:lnTo>
                <a:lnTo>
                  <a:pt x="122704" y="1075331"/>
                </a:lnTo>
                <a:lnTo>
                  <a:pt x="98209" y="1036865"/>
                </a:lnTo>
                <a:lnTo>
                  <a:pt x="76154" y="996489"/>
                </a:lnTo>
                <a:lnTo>
                  <a:pt x="56657" y="954335"/>
                </a:lnTo>
                <a:lnTo>
                  <a:pt x="39836" y="910532"/>
                </a:lnTo>
                <a:lnTo>
                  <a:pt x="25809" y="865209"/>
                </a:lnTo>
                <a:lnTo>
                  <a:pt x="14694" y="818497"/>
                </a:lnTo>
                <a:lnTo>
                  <a:pt x="6609" y="770525"/>
                </a:lnTo>
                <a:lnTo>
                  <a:pt x="1672" y="721423"/>
                </a:lnTo>
                <a:lnTo>
                  <a:pt x="0" y="671322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01649" y="5106214"/>
            <a:ext cx="1172872" cy="344539"/>
          </a:xfrm>
          <a:custGeom>
            <a:avLst/>
            <a:gdLst/>
            <a:ahLst/>
            <a:cxnLst/>
            <a:rect l="l" t="t" r="r" b="b"/>
            <a:pathLst>
              <a:path w="1640204" h="460375">
                <a:moveTo>
                  <a:pt x="0" y="230124"/>
                </a:moveTo>
                <a:lnTo>
                  <a:pt x="11874" y="190882"/>
                </a:lnTo>
                <a:lnTo>
                  <a:pt x="46183" y="153792"/>
                </a:lnTo>
                <a:lnTo>
                  <a:pt x="100959" y="119407"/>
                </a:lnTo>
                <a:lnTo>
                  <a:pt x="174233" y="88279"/>
                </a:lnTo>
                <a:lnTo>
                  <a:pt x="217192" y="74109"/>
                </a:lnTo>
                <a:lnTo>
                  <a:pt x="264037" y="60961"/>
                </a:lnTo>
                <a:lnTo>
                  <a:pt x="314521" y="48904"/>
                </a:lnTo>
                <a:lnTo>
                  <a:pt x="368400" y="38006"/>
                </a:lnTo>
                <a:lnTo>
                  <a:pt x="425427" y="28337"/>
                </a:lnTo>
                <a:lnTo>
                  <a:pt x="485355" y="19966"/>
                </a:lnTo>
                <a:lnTo>
                  <a:pt x="547940" y="12962"/>
                </a:lnTo>
                <a:lnTo>
                  <a:pt x="612933" y="7395"/>
                </a:lnTo>
                <a:lnTo>
                  <a:pt x="680091" y="3332"/>
                </a:lnTo>
                <a:lnTo>
                  <a:pt x="749165" y="844"/>
                </a:lnTo>
                <a:lnTo>
                  <a:pt x="819912" y="0"/>
                </a:lnTo>
                <a:lnTo>
                  <a:pt x="890656" y="844"/>
                </a:lnTo>
                <a:lnTo>
                  <a:pt x="959729" y="3332"/>
                </a:lnTo>
                <a:lnTo>
                  <a:pt x="1026885" y="7395"/>
                </a:lnTo>
                <a:lnTo>
                  <a:pt x="1091878" y="12962"/>
                </a:lnTo>
                <a:lnTo>
                  <a:pt x="1154462" y="19966"/>
                </a:lnTo>
                <a:lnTo>
                  <a:pt x="1214390" y="28337"/>
                </a:lnTo>
                <a:lnTo>
                  <a:pt x="1271417" y="38006"/>
                </a:lnTo>
                <a:lnTo>
                  <a:pt x="1325296" y="48904"/>
                </a:lnTo>
                <a:lnTo>
                  <a:pt x="1375781" y="60961"/>
                </a:lnTo>
                <a:lnTo>
                  <a:pt x="1422627" y="74109"/>
                </a:lnTo>
                <a:lnTo>
                  <a:pt x="1465586" y="88279"/>
                </a:lnTo>
                <a:lnTo>
                  <a:pt x="1504413" y="103401"/>
                </a:lnTo>
                <a:lnTo>
                  <a:pt x="1568685" y="136227"/>
                </a:lnTo>
                <a:lnTo>
                  <a:pt x="1613475" y="172033"/>
                </a:lnTo>
                <a:lnTo>
                  <a:pt x="1636814" y="210268"/>
                </a:lnTo>
                <a:lnTo>
                  <a:pt x="1639824" y="230124"/>
                </a:lnTo>
                <a:lnTo>
                  <a:pt x="1636814" y="249979"/>
                </a:lnTo>
                <a:lnTo>
                  <a:pt x="1613475" y="288214"/>
                </a:lnTo>
                <a:lnTo>
                  <a:pt x="1568685" y="324020"/>
                </a:lnTo>
                <a:lnTo>
                  <a:pt x="1504413" y="356846"/>
                </a:lnTo>
                <a:lnTo>
                  <a:pt x="1465586" y="371968"/>
                </a:lnTo>
                <a:lnTo>
                  <a:pt x="1422627" y="386138"/>
                </a:lnTo>
                <a:lnTo>
                  <a:pt x="1375781" y="399286"/>
                </a:lnTo>
                <a:lnTo>
                  <a:pt x="1325296" y="411343"/>
                </a:lnTo>
                <a:lnTo>
                  <a:pt x="1271417" y="422241"/>
                </a:lnTo>
                <a:lnTo>
                  <a:pt x="1214390" y="431910"/>
                </a:lnTo>
                <a:lnTo>
                  <a:pt x="1154462" y="440281"/>
                </a:lnTo>
                <a:lnTo>
                  <a:pt x="1091878" y="447285"/>
                </a:lnTo>
                <a:lnTo>
                  <a:pt x="1026885" y="452852"/>
                </a:lnTo>
                <a:lnTo>
                  <a:pt x="959729" y="456915"/>
                </a:lnTo>
                <a:lnTo>
                  <a:pt x="890656" y="459403"/>
                </a:lnTo>
                <a:lnTo>
                  <a:pt x="819912" y="460248"/>
                </a:lnTo>
                <a:lnTo>
                  <a:pt x="749165" y="459403"/>
                </a:lnTo>
                <a:lnTo>
                  <a:pt x="680091" y="456915"/>
                </a:lnTo>
                <a:lnTo>
                  <a:pt x="612933" y="452852"/>
                </a:lnTo>
                <a:lnTo>
                  <a:pt x="547940" y="447285"/>
                </a:lnTo>
                <a:lnTo>
                  <a:pt x="485355" y="440281"/>
                </a:lnTo>
                <a:lnTo>
                  <a:pt x="425427" y="431910"/>
                </a:lnTo>
                <a:lnTo>
                  <a:pt x="368400" y="422241"/>
                </a:lnTo>
                <a:lnTo>
                  <a:pt x="314521" y="411343"/>
                </a:lnTo>
                <a:lnTo>
                  <a:pt x="264037" y="399286"/>
                </a:lnTo>
                <a:lnTo>
                  <a:pt x="217192" y="386138"/>
                </a:lnTo>
                <a:lnTo>
                  <a:pt x="174233" y="371968"/>
                </a:lnTo>
                <a:lnTo>
                  <a:pt x="135407" y="356846"/>
                </a:lnTo>
                <a:lnTo>
                  <a:pt x="71136" y="324020"/>
                </a:lnTo>
                <a:lnTo>
                  <a:pt x="26347" y="288214"/>
                </a:lnTo>
                <a:lnTo>
                  <a:pt x="3009" y="249979"/>
                </a:lnTo>
                <a:lnTo>
                  <a:pt x="0" y="230124"/>
                </a:lnTo>
                <a:close/>
              </a:path>
            </a:pathLst>
          </a:custGeom>
          <a:ln w="2857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80037D-ABAF-3B77-9D31-7A416FFA90F1}"/>
              </a:ext>
            </a:extLst>
          </p:cNvPr>
          <p:cNvSpPr/>
          <p:nvPr/>
        </p:nvSpPr>
        <p:spPr>
          <a:xfrm>
            <a:off x="3574323" y="3695898"/>
            <a:ext cx="4237952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EC1FAE0-6F14-D860-12A0-372E1AE9F148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5370021" y="3536930"/>
            <a:ext cx="445183" cy="29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F5310B6F-D9DA-612C-EEEF-0353F81B3C6B}"/>
              </a:ext>
            </a:extLst>
          </p:cNvPr>
          <p:cNvCxnSpPr>
            <a:cxnSpLocks/>
          </p:cNvCxnSpPr>
          <p:nvPr/>
        </p:nvCxnSpPr>
        <p:spPr>
          <a:xfrm>
            <a:off x="5370021" y="5305694"/>
            <a:ext cx="4451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802014B-0A1D-219A-0F83-7365B236F02C}"/>
              </a:ext>
            </a:extLst>
          </p:cNvPr>
          <p:cNvCxnSpPr>
            <a:cxnSpLocks/>
          </p:cNvCxnSpPr>
          <p:nvPr/>
        </p:nvCxnSpPr>
        <p:spPr>
          <a:xfrm flipV="1">
            <a:off x="10094277" y="4961840"/>
            <a:ext cx="862638" cy="8534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C7679E0B-2750-8526-0679-07F3F41585B1}"/>
              </a:ext>
            </a:extLst>
          </p:cNvPr>
          <p:cNvSpPr txBox="1"/>
          <p:nvPr/>
        </p:nvSpPr>
        <p:spPr>
          <a:xfrm>
            <a:off x="2654179" y="4961454"/>
            <a:ext cx="2715842" cy="62837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Resend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activation email to the company page (in case your colleague did not receive it)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F2D15C25-F63E-33CE-E153-044F74672953}"/>
              </a:ext>
            </a:extLst>
          </p:cNvPr>
          <p:cNvSpPr txBox="1"/>
          <p:nvPr/>
        </p:nvSpPr>
        <p:spPr>
          <a:xfrm>
            <a:off x="2654179" y="3091936"/>
            <a:ext cx="2715842" cy="889987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Please add any of your colleagues who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should have access to the company page full set up.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will receive an activation email.</a:t>
            </a:r>
          </a:p>
        </p:txBody>
      </p:sp>
      <p:pic>
        <p:nvPicPr>
          <p:cNvPr id="63" name="object 11">
            <a:extLst>
              <a:ext uri="{FF2B5EF4-FFF2-40B4-BE49-F238E27FC236}">
                <a16:creationId xmlns:a16="http://schemas.microsoft.com/office/drawing/2014/main" id="{635434FF-E3CA-4630-503B-AFB40451D204}"/>
              </a:ext>
            </a:extLst>
          </p:cNvPr>
          <p:cNvPicPr/>
          <p:nvPr/>
        </p:nvPicPr>
        <p:blipFill rotWithShape="1">
          <a:blip r:embed="rId6" cstate="print"/>
          <a:srcRect r="7732"/>
          <a:stretch/>
        </p:blipFill>
        <p:spPr>
          <a:xfrm>
            <a:off x="333921" y="3928676"/>
            <a:ext cx="1861517" cy="1202228"/>
          </a:xfrm>
          <a:prstGeom prst="rect">
            <a:avLst/>
          </a:prstGeom>
          <a:ln w="285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ADCF401E-DCEF-929C-1ED9-65A0177DE206}"/>
              </a:ext>
            </a:extLst>
          </p:cNvPr>
          <p:cNvCxnSpPr>
            <a:cxnSpLocks/>
          </p:cNvCxnSpPr>
          <p:nvPr/>
        </p:nvCxnSpPr>
        <p:spPr>
          <a:xfrm>
            <a:off x="1085325" y="2980886"/>
            <a:ext cx="6779" cy="8062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ject 24">
            <a:extLst>
              <a:ext uri="{FF2B5EF4-FFF2-40B4-BE49-F238E27FC236}">
                <a16:creationId xmlns:a16="http://schemas.microsoft.com/office/drawing/2014/main" id="{799D32BD-6636-1B10-57D0-7F17FA0730EB}"/>
              </a:ext>
            </a:extLst>
          </p:cNvPr>
          <p:cNvSpPr/>
          <p:nvPr/>
        </p:nvSpPr>
        <p:spPr>
          <a:xfrm>
            <a:off x="1069349" y="4767771"/>
            <a:ext cx="864058" cy="387366"/>
          </a:xfrm>
          <a:custGeom>
            <a:avLst/>
            <a:gdLst/>
            <a:ahLst/>
            <a:cxnLst/>
            <a:rect l="l" t="t" r="r" b="b"/>
            <a:pathLst>
              <a:path w="1641475" h="462280">
                <a:moveTo>
                  <a:pt x="0" y="230886"/>
                </a:moveTo>
                <a:lnTo>
                  <a:pt x="11885" y="191511"/>
                </a:lnTo>
                <a:lnTo>
                  <a:pt x="46226" y="154297"/>
                </a:lnTo>
                <a:lnTo>
                  <a:pt x="101053" y="119797"/>
                </a:lnTo>
                <a:lnTo>
                  <a:pt x="174396" y="88567"/>
                </a:lnTo>
                <a:lnTo>
                  <a:pt x="217394" y="74350"/>
                </a:lnTo>
                <a:lnTo>
                  <a:pt x="264283" y="61159"/>
                </a:lnTo>
                <a:lnTo>
                  <a:pt x="314814" y="49062"/>
                </a:lnTo>
                <a:lnTo>
                  <a:pt x="368743" y="38129"/>
                </a:lnTo>
                <a:lnTo>
                  <a:pt x="425823" y="28429"/>
                </a:lnTo>
                <a:lnTo>
                  <a:pt x="485807" y="20031"/>
                </a:lnTo>
                <a:lnTo>
                  <a:pt x="548450" y="13004"/>
                </a:lnTo>
                <a:lnTo>
                  <a:pt x="613504" y="7419"/>
                </a:lnTo>
                <a:lnTo>
                  <a:pt x="680723" y="3343"/>
                </a:lnTo>
                <a:lnTo>
                  <a:pt x="749862" y="847"/>
                </a:lnTo>
                <a:lnTo>
                  <a:pt x="820674" y="0"/>
                </a:lnTo>
                <a:lnTo>
                  <a:pt x="891485" y="847"/>
                </a:lnTo>
                <a:lnTo>
                  <a:pt x="960624" y="3343"/>
                </a:lnTo>
                <a:lnTo>
                  <a:pt x="1027843" y="7419"/>
                </a:lnTo>
                <a:lnTo>
                  <a:pt x="1092897" y="13004"/>
                </a:lnTo>
                <a:lnTo>
                  <a:pt x="1155540" y="20031"/>
                </a:lnTo>
                <a:lnTo>
                  <a:pt x="1215524" y="28429"/>
                </a:lnTo>
                <a:lnTo>
                  <a:pt x="1272604" y="38129"/>
                </a:lnTo>
                <a:lnTo>
                  <a:pt x="1326533" y="49062"/>
                </a:lnTo>
                <a:lnTo>
                  <a:pt x="1377064" y="61159"/>
                </a:lnTo>
                <a:lnTo>
                  <a:pt x="1423953" y="74350"/>
                </a:lnTo>
                <a:lnTo>
                  <a:pt x="1466951" y="88567"/>
                </a:lnTo>
                <a:lnTo>
                  <a:pt x="1505814" y="103739"/>
                </a:lnTo>
                <a:lnTo>
                  <a:pt x="1570145" y="136673"/>
                </a:lnTo>
                <a:lnTo>
                  <a:pt x="1614976" y="172599"/>
                </a:lnTo>
                <a:lnTo>
                  <a:pt x="1638335" y="210963"/>
                </a:lnTo>
                <a:lnTo>
                  <a:pt x="1641348" y="230886"/>
                </a:lnTo>
                <a:lnTo>
                  <a:pt x="1638335" y="250808"/>
                </a:lnTo>
                <a:lnTo>
                  <a:pt x="1614976" y="289172"/>
                </a:lnTo>
                <a:lnTo>
                  <a:pt x="1570145" y="325098"/>
                </a:lnTo>
                <a:lnTo>
                  <a:pt x="1505814" y="358032"/>
                </a:lnTo>
                <a:lnTo>
                  <a:pt x="1466951" y="373204"/>
                </a:lnTo>
                <a:lnTo>
                  <a:pt x="1423953" y="387421"/>
                </a:lnTo>
                <a:lnTo>
                  <a:pt x="1377064" y="400612"/>
                </a:lnTo>
                <a:lnTo>
                  <a:pt x="1326533" y="412709"/>
                </a:lnTo>
                <a:lnTo>
                  <a:pt x="1272604" y="423642"/>
                </a:lnTo>
                <a:lnTo>
                  <a:pt x="1215524" y="433342"/>
                </a:lnTo>
                <a:lnTo>
                  <a:pt x="1155540" y="441740"/>
                </a:lnTo>
                <a:lnTo>
                  <a:pt x="1092897" y="448767"/>
                </a:lnTo>
                <a:lnTo>
                  <a:pt x="1027843" y="454352"/>
                </a:lnTo>
                <a:lnTo>
                  <a:pt x="960624" y="458428"/>
                </a:lnTo>
                <a:lnTo>
                  <a:pt x="891485" y="460924"/>
                </a:lnTo>
                <a:lnTo>
                  <a:pt x="820674" y="461772"/>
                </a:lnTo>
                <a:lnTo>
                  <a:pt x="749862" y="460924"/>
                </a:lnTo>
                <a:lnTo>
                  <a:pt x="680723" y="458428"/>
                </a:lnTo>
                <a:lnTo>
                  <a:pt x="613504" y="454352"/>
                </a:lnTo>
                <a:lnTo>
                  <a:pt x="548450" y="448767"/>
                </a:lnTo>
                <a:lnTo>
                  <a:pt x="485807" y="441740"/>
                </a:lnTo>
                <a:lnTo>
                  <a:pt x="425823" y="433342"/>
                </a:lnTo>
                <a:lnTo>
                  <a:pt x="368743" y="423642"/>
                </a:lnTo>
                <a:lnTo>
                  <a:pt x="314814" y="412709"/>
                </a:lnTo>
                <a:lnTo>
                  <a:pt x="264283" y="400612"/>
                </a:lnTo>
                <a:lnTo>
                  <a:pt x="217394" y="387421"/>
                </a:lnTo>
                <a:lnTo>
                  <a:pt x="174396" y="373204"/>
                </a:lnTo>
                <a:lnTo>
                  <a:pt x="135533" y="358032"/>
                </a:lnTo>
                <a:lnTo>
                  <a:pt x="71202" y="325098"/>
                </a:lnTo>
                <a:lnTo>
                  <a:pt x="26371" y="289172"/>
                </a:lnTo>
                <a:lnTo>
                  <a:pt x="3012" y="250808"/>
                </a:lnTo>
                <a:lnTo>
                  <a:pt x="0" y="230886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15204" y="3352381"/>
            <a:ext cx="1383030" cy="460375"/>
          </a:xfrm>
          <a:custGeom>
            <a:avLst/>
            <a:gdLst/>
            <a:ahLst/>
            <a:cxnLst/>
            <a:rect l="l" t="t" r="r" b="b"/>
            <a:pathLst>
              <a:path w="1766570" h="704214">
                <a:moveTo>
                  <a:pt x="0" y="352043"/>
                </a:moveTo>
                <a:lnTo>
                  <a:pt x="9575" y="300022"/>
                </a:lnTo>
                <a:lnTo>
                  <a:pt x="37391" y="250370"/>
                </a:lnTo>
                <a:lnTo>
                  <a:pt x="82082" y="203632"/>
                </a:lnTo>
                <a:lnTo>
                  <a:pt x="142281" y="160354"/>
                </a:lnTo>
                <a:lnTo>
                  <a:pt x="177770" y="140182"/>
                </a:lnTo>
                <a:lnTo>
                  <a:pt x="216623" y="121078"/>
                </a:lnTo>
                <a:lnTo>
                  <a:pt x="258670" y="103112"/>
                </a:lnTo>
                <a:lnTo>
                  <a:pt x="303740" y="86351"/>
                </a:lnTo>
                <a:lnTo>
                  <a:pt x="351663" y="70864"/>
                </a:lnTo>
                <a:lnTo>
                  <a:pt x="402268" y="56717"/>
                </a:lnTo>
                <a:lnTo>
                  <a:pt x="455384" y="43980"/>
                </a:lnTo>
                <a:lnTo>
                  <a:pt x="510840" y="32720"/>
                </a:lnTo>
                <a:lnTo>
                  <a:pt x="568465" y="23006"/>
                </a:lnTo>
                <a:lnTo>
                  <a:pt x="628089" y="14905"/>
                </a:lnTo>
                <a:lnTo>
                  <a:pt x="689541" y="8486"/>
                </a:lnTo>
                <a:lnTo>
                  <a:pt x="752651" y="3817"/>
                </a:lnTo>
                <a:lnTo>
                  <a:pt x="817246" y="965"/>
                </a:lnTo>
                <a:lnTo>
                  <a:pt x="883158" y="0"/>
                </a:lnTo>
                <a:lnTo>
                  <a:pt x="949069" y="965"/>
                </a:lnTo>
                <a:lnTo>
                  <a:pt x="1013664" y="3817"/>
                </a:lnTo>
                <a:lnTo>
                  <a:pt x="1076774" y="8486"/>
                </a:lnTo>
                <a:lnTo>
                  <a:pt x="1138226" y="14905"/>
                </a:lnTo>
                <a:lnTo>
                  <a:pt x="1197850" y="23006"/>
                </a:lnTo>
                <a:lnTo>
                  <a:pt x="1255475" y="32720"/>
                </a:lnTo>
                <a:lnTo>
                  <a:pt x="1310931" y="43980"/>
                </a:lnTo>
                <a:lnTo>
                  <a:pt x="1364047" y="56717"/>
                </a:lnTo>
                <a:lnTo>
                  <a:pt x="1414652" y="70864"/>
                </a:lnTo>
                <a:lnTo>
                  <a:pt x="1462575" y="86351"/>
                </a:lnTo>
                <a:lnTo>
                  <a:pt x="1507645" y="103112"/>
                </a:lnTo>
                <a:lnTo>
                  <a:pt x="1549692" y="121078"/>
                </a:lnTo>
                <a:lnTo>
                  <a:pt x="1588545" y="140182"/>
                </a:lnTo>
                <a:lnTo>
                  <a:pt x="1624034" y="160354"/>
                </a:lnTo>
                <a:lnTo>
                  <a:pt x="1655986" y="181527"/>
                </a:lnTo>
                <a:lnTo>
                  <a:pt x="1708602" y="226603"/>
                </a:lnTo>
                <a:lnTo>
                  <a:pt x="1745026" y="274866"/>
                </a:lnTo>
                <a:lnTo>
                  <a:pt x="1763893" y="325771"/>
                </a:lnTo>
                <a:lnTo>
                  <a:pt x="1766316" y="352043"/>
                </a:lnTo>
                <a:lnTo>
                  <a:pt x="1763893" y="378316"/>
                </a:lnTo>
                <a:lnTo>
                  <a:pt x="1745026" y="429221"/>
                </a:lnTo>
                <a:lnTo>
                  <a:pt x="1708602" y="477484"/>
                </a:lnTo>
                <a:lnTo>
                  <a:pt x="1655986" y="522560"/>
                </a:lnTo>
                <a:lnTo>
                  <a:pt x="1624034" y="543733"/>
                </a:lnTo>
                <a:lnTo>
                  <a:pt x="1588545" y="563905"/>
                </a:lnTo>
                <a:lnTo>
                  <a:pt x="1549692" y="583009"/>
                </a:lnTo>
                <a:lnTo>
                  <a:pt x="1507645" y="600975"/>
                </a:lnTo>
                <a:lnTo>
                  <a:pt x="1462575" y="617736"/>
                </a:lnTo>
                <a:lnTo>
                  <a:pt x="1414652" y="633223"/>
                </a:lnTo>
                <a:lnTo>
                  <a:pt x="1364047" y="647370"/>
                </a:lnTo>
                <a:lnTo>
                  <a:pt x="1310931" y="660107"/>
                </a:lnTo>
                <a:lnTo>
                  <a:pt x="1255475" y="671367"/>
                </a:lnTo>
                <a:lnTo>
                  <a:pt x="1197850" y="681081"/>
                </a:lnTo>
                <a:lnTo>
                  <a:pt x="1138226" y="689182"/>
                </a:lnTo>
                <a:lnTo>
                  <a:pt x="1076774" y="695601"/>
                </a:lnTo>
                <a:lnTo>
                  <a:pt x="1013664" y="700270"/>
                </a:lnTo>
                <a:lnTo>
                  <a:pt x="949069" y="703122"/>
                </a:lnTo>
                <a:lnTo>
                  <a:pt x="883158" y="704087"/>
                </a:lnTo>
                <a:lnTo>
                  <a:pt x="817246" y="703122"/>
                </a:lnTo>
                <a:lnTo>
                  <a:pt x="752651" y="700270"/>
                </a:lnTo>
                <a:lnTo>
                  <a:pt x="689541" y="695601"/>
                </a:lnTo>
                <a:lnTo>
                  <a:pt x="628089" y="689182"/>
                </a:lnTo>
                <a:lnTo>
                  <a:pt x="568465" y="681081"/>
                </a:lnTo>
                <a:lnTo>
                  <a:pt x="510840" y="671367"/>
                </a:lnTo>
                <a:lnTo>
                  <a:pt x="455384" y="660107"/>
                </a:lnTo>
                <a:lnTo>
                  <a:pt x="402268" y="647370"/>
                </a:lnTo>
                <a:lnTo>
                  <a:pt x="351663" y="633223"/>
                </a:lnTo>
                <a:lnTo>
                  <a:pt x="303740" y="617736"/>
                </a:lnTo>
                <a:lnTo>
                  <a:pt x="258670" y="600975"/>
                </a:lnTo>
                <a:lnTo>
                  <a:pt x="216623" y="583009"/>
                </a:lnTo>
                <a:lnTo>
                  <a:pt x="177770" y="563905"/>
                </a:lnTo>
                <a:lnTo>
                  <a:pt x="142281" y="543733"/>
                </a:lnTo>
                <a:lnTo>
                  <a:pt x="110329" y="522560"/>
                </a:lnTo>
                <a:lnTo>
                  <a:pt x="57713" y="477484"/>
                </a:lnTo>
                <a:lnTo>
                  <a:pt x="21289" y="429221"/>
                </a:lnTo>
                <a:lnTo>
                  <a:pt x="2422" y="378316"/>
                </a:lnTo>
                <a:lnTo>
                  <a:pt x="0" y="352043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4CEDFE0-9F44-0B56-17D6-10C9156601E7}"/>
              </a:ext>
            </a:extLst>
          </p:cNvPr>
          <p:cNvSpPr txBox="1"/>
          <p:nvPr/>
        </p:nvSpPr>
        <p:spPr>
          <a:xfrm>
            <a:off x="8435462" y="5782777"/>
            <a:ext cx="3317630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your company admins list at anytime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8AB1DA-6415-BEB4-4812-BA1B41011032}"/>
              </a:ext>
            </a:extLst>
          </p:cNvPr>
          <p:cNvSpPr txBox="1"/>
          <p:nvPr/>
        </p:nvSpPr>
        <p:spPr>
          <a:xfrm>
            <a:off x="2070100" y="1600222"/>
            <a:ext cx="9244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Exhibitor administrators are individuals from your company who require access to the exhibitor space. Secondary administrators </a:t>
            </a:r>
            <a:r>
              <a:rPr lang="en-US" sz="1600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have the same access as the primary administrator.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object 9">
            <a:extLst>
              <a:ext uri="{FF2B5EF4-FFF2-40B4-BE49-F238E27FC236}">
                <a16:creationId xmlns:a16="http://schemas.microsoft.com/office/drawing/2014/main" id="{D5794382-0CB0-236B-FA7A-ADF6F438683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828" y="1600337"/>
            <a:ext cx="1513041" cy="1309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SHARERS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44522F4-51F7-A45D-E259-48C283EE68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1"/>
          <a:stretch/>
        </p:blipFill>
        <p:spPr>
          <a:xfrm>
            <a:off x="2930001" y="3971639"/>
            <a:ext cx="6876593" cy="2147865"/>
          </a:xfrm>
          <a:prstGeom prst="rect">
            <a:avLst/>
          </a:prstGeom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804CA4A9-EEDA-438F-9F55-BDF0ADE61EA7}"/>
              </a:ext>
            </a:extLst>
          </p:cNvPr>
          <p:cNvSpPr/>
          <p:nvPr/>
        </p:nvSpPr>
        <p:spPr>
          <a:xfrm>
            <a:off x="7441845" y="5158727"/>
            <a:ext cx="770034" cy="38377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5182714-37A4-B1C4-BF41-146C6EF916DB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283244" y="5239177"/>
            <a:ext cx="198819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1DAEBD3-442D-8E08-B562-CBFCB9544A46}"/>
              </a:ext>
            </a:extLst>
          </p:cNvPr>
          <p:cNvCxnSpPr>
            <a:cxnSpLocks/>
          </p:cNvCxnSpPr>
          <p:nvPr/>
        </p:nvCxnSpPr>
        <p:spPr>
          <a:xfrm flipH="1">
            <a:off x="8211879" y="5347323"/>
            <a:ext cx="1847060" cy="32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EA84CA1-373F-7666-55F1-CA4B88B83CB3}"/>
              </a:ext>
            </a:extLst>
          </p:cNvPr>
          <p:cNvSpPr txBox="1"/>
          <p:nvPr/>
        </p:nvSpPr>
        <p:spPr>
          <a:xfrm>
            <a:off x="387328" y="4925826"/>
            <a:ext cx="1895916" cy="626701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Activate or deactivate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company hub for your sharers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7C33B7E-2077-3F71-2E91-3ACB79BCB06B}"/>
              </a:ext>
            </a:extLst>
          </p:cNvPr>
          <p:cNvSpPr txBox="1"/>
          <p:nvPr/>
        </p:nvSpPr>
        <p:spPr>
          <a:xfrm>
            <a:off x="10209028" y="4731140"/>
            <a:ext cx="1686054" cy="1180699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the location of your booth is displayed, which cannot be modified, and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the sharer will also be placed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7550B96-EC94-C6FA-A914-02161BC92104}"/>
              </a:ext>
            </a:extLst>
          </p:cNvPr>
          <p:cNvSpPr/>
          <p:nvPr/>
        </p:nvSpPr>
        <p:spPr>
          <a:xfrm>
            <a:off x="4338121" y="4734966"/>
            <a:ext cx="883181" cy="84751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311CF5A-8083-A758-90F7-F72EC0975436}"/>
              </a:ext>
            </a:extLst>
          </p:cNvPr>
          <p:cNvCxnSpPr>
            <a:cxnSpLocks/>
          </p:cNvCxnSpPr>
          <p:nvPr/>
        </p:nvCxnSpPr>
        <p:spPr>
          <a:xfrm flipH="1">
            <a:off x="5139289" y="3321501"/>
            <a:ext cx="1304625" cy="739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3D6347E-6AD7-4349-F310-E2FE33AAFC6B}"/>
              </a:ext>
            </a:extLst>
          </p:cNvPr>
          <p:cNvCxnSpPr>
            <a:cxnSpLocks/>
          </p:cNvCxnSpPr>
          <p:nvPr/>
        </p:nvCxnSpPr>
        <p:spPr>
          <a:xfrm>
            <a:off x="6443914" y="3321501"/>
            <a:ext cx="997931" cy="6721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18">
            <a:extLst>
              <a:ext uri="{FF2B5EF4-FFF2-40B4-BE49-F238E27FC236}">
                <a16:creationId xmlns:a16="http://schemas.microsoft.com/office/drawing/2014/main" id="{69211B94-DBFC-EAA4-9164-0C73476E8F6A}"/>
              </a:ext>
            </a:extLst>
          </p:cNvPr>
          <p:cNvSpPr txBox="1"/>
          <p:nvPr/>
        </p:nvSpPr>
        <p:spPr>
          <a:xfrm>
            <a:off x="2390775" y="1685824"/>
            <a:ext cx="93287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section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 and manage your sharers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enabling them to access their own space and prepare for the market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A204A04-2ED7-6524-AE74-26AA6EB9EB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r="497"/>
          <a:stretch/>
        </p:blipFill>
        <p:spPr>
          <a:xfrm>
            <a:off x="387328" y="1685824"/>
            <a:ext cx="1690478" cy="1328593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24A8A32-D725-CAC9-F25B-6CD2A4F03AA1}"/>
              </a:ext>
            </a:extLst>
          </p:cNvPr>
          <p:cNvSpPr txBox="1"/>
          <p:nvPr/>
        </p:nvSpPr>
        <p:spPr>
          <a:xfrm>
            <a:off x="4119035" y="2936060"/>
            <a:ext cx="4649758" cy="442035"/>
          </a:xfrm>
          <a:prstGeom prst="rect">
            <a:avLst/>
          </a:prstGeom>
          <a:solidFill>
            <a:srgbClr val="E93F66"/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defPPr>
              <a:defRPr kern="0"/>
            </a:defPPr>
            <a:lvl1pPr marL="12700" marR="5080">
              <a:spcBef>
                <a:spcPts val="580"/>
              </a:spcBef>
              <a:tabLst>
                <a:tab pos="1345565" algn="l"/>
              </a:tabLs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45565" algn="l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Here you can find the number of sharers you have, as well as the types of available packs.</a:t>
            </a:r>
          </a:p>
        </p:txBody>
      </p:sp>
    </p:spTree>
    <p:extLst>
      <p:ext uri="{BB962C8B-B14F-4D97-AF65-F5344CB8AC3E}">
        <p14:creationId xmlns:p14="http://schemas.microsoft.com/office/powerpoint/2010/main" val="174167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21" y="116433"/>
            <a:ext cx="11084560" cy="602762"/>
          </a:xfrm>
          <a:prstGeom prst="rect">
            <a:avLst/>
          </a:prstGeom>
        </p:spPr>
        <p:txBody>
          <a:bodyPr vert="horz" wrap="square" lIns="0" tIns="231173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2400" dirty="0">
                <a:solidFill>
                  <a:schemeClr val="bg1"/>
                </a:solidFill>
              </a:rPr>
              <a:t>EXHIBITORS CATALOGUE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EDD401-D88C-0B87-51DD-BFD9E9BD4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" b="940"/>
          <a:stretch/>
        </p:blipFill>
        <p:spPr>
          <a:xfrm>
            <a:off x="333921" y="1908525"/>
            <a:ext cx="1814193" cy="1425824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0F25CE-55B6-A9DC-A7D6-835A373E6278}"/>
              </a:ext>
            </a:extLst>
          </p:cNvPr>
          <p:cNvSpPr/>
          <p:nvPr/>
        </p:nvSpPr>
        <p:spPr>
          <a:xfrm>
            <a:off x="9841509" y="3261214"/>
            <a:ext cx="1245597" cy="14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A41C9816-1FB9-3033-6106-03A60B2343E7}"/>
              </a:ext>
            </a:extLst>
          </p:cNvPr>
          <p:cNvSpPr txBox="1"/>
          <p:nvPr/>
        </p:nvSpPr>
        <p:spPr>
          <a:xfrm>
            <a:off x="2592311" y="1911864"/>
            <a:ext cx="882617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Exhibitor Catalogue allows you to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register to be visible in the market's printed catalog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aware that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registration closes several weeks before the market starts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so we recommend registering as soon as possible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38569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73660" rIns="0" bIns="0" rtlCol="0">
        <a:spAutoFit/>
      </a:bodyPr>
      <a:lstStyle>
        <a:defPPr marL="12700" marR="5080" algn="l">
          <a:lnSpc>
            <a:spcPts val="4900"/>
          </a:lnSpc>
          <a:spcBef>
            <a:spcPts val="580"/>
          </a:spcBef>
          <a:tabLst>
            <a:tab pos="1345565" algn="l"/>
          </a:tabLst>
          <a:defRPr sz="4400" b="1" dirty="0">
            <a:solidFill>
              <a:srgbClr val="FF5F00"/>
            </a:solidFill>
            <a:latin typeface="Montserrat"/>
            <a:cs typeface="Montserra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daffa0-0de6-4d0d-bffa-227823594933" xsi:nil="true"/>
    <lcf76f155ced4ddcb4097134ff3c332f xmlns="14ce0d30-9925-45c1-b4e1-10baaa720f2a">
      <Terms xmlns="http://schemas.microsoft.com/office/infopath/2007/PartnerControls"/>
    </lcf76f155ced4ddcb4097134ff3c332f>
    <int_x00e9_gr_x00e9_EE xmlns="14ce0d30-9925-45c1-b4e1-10baaa720f2a" xsi:nil="true"/>
    <Prev xmlns="14ce0d30-9925-45c1-b4e1-10baaa720f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4D59B97C4AC84A81FC6B001326CA36" ma:contentTypeVersion="20" ma:contentTypeDescription="Create a new document." ma:contentTypeScope="" ma:versionID="c4a5593c6e0b88c879597ed1b541379f">
  <xsd:schema xmlns:xsd="http://www.w3.org/2001/XMLSchema" xmlns:xs="http://www.w3.org/2001/XMLSchema" xmlns:p="http://schemas.microsoft.com/office/2006/metadata/properties" xmlns:ns2="14ce0d30-9925-45c1-b4e1-10baaa720f2a" xmlns:ns3="d2daffa0-0de6-4d0d-bffa-227823594933" targetNamespace="http://schemas.microsoft.com/office/2006/metadata/properties" ma:root="true" ma:fieldsID="3bc5854a8312942134a5b3b359ebaff4" ns2:_="" ns3:_="">
    <xsd:import namespace="14ce0d30-9925-45c1-b4e1-10baaa720f2a"/>
    <xsd:import namespace="d2daffa0-0de6-4d0d-bffa-227823594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Prev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int_x00e9_gr_x00e9_E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e0d30-9925-45c1-b4e1-10baaa720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ev" ma:index="18" nillable="true" ma:displayName="Prev" ma:format="Thumbnail" ma:internalName="Prev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t_x00e9_gr_x00e9_EE" ma:index="24" nillable="true" ma:displayName="intégré EE" ma:format="Dropdown" ma:internalName="int_x00e9_gr_x00e9_EE">
      <xsd:simpleType>
        <xsd:union memberTypes="dms:Text">
          <xsd:simpleType>
            <xsd:restriction base="dms:Choice">
              <xsd:enumeration value="oui"/>
              <xsd:enumeration value="non"/>
            </xsd:restriction>
          </xsd:simpleType>
        </xsd:un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affa0-0de6-4d0d-bffa-227823594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f774c2a-cc18-4b64-b3c9-7d9c8538d52a}" ma:internalName="TaxCatchAll" ma:showField="CatchAllData" ma:web="d2daffa0-0de6-4d0d-bffa-227823594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50C701-5C82-407A-93BD-3D1C9635E2A0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05134616-d37a-4712-94c2-8a71bcf4f059"/>
    <ds:schemaRef ds:uri="http://purl.org/dc/terms/"/>
    <ds:schemaRef ds:uri="4ce2d7c3-efe1-46e9-add8-a5c9a07af974"/>
    <ds:schemaRef ds:uri="http://schemas.openxmlformats.org/package/2006/metadata/core-properties"/>
    <ds:schemaRef ds:uri="http://www.w3.org/XML/1998/namespace"/>
    <ds:schemaRef ds:uri="d2daffa0-0de6-4d0d-bffa-227823594933"/>
    <ds:schemaRef ds:uri="14ce0d30-9925-45c1-b4e1-10baaa720f2a"/>
  </ds:schemaRefs>
</ds:datastoreItem>
</file>

<file path=customXml/itemProps2.xml><?xml version="1.0" encoding="utf-8"?>
<ds:datastoreItem xmlns:ds="http://schemas.openxmlformats.org/officeDocument/2006/customXml" ds:itemID="{9149D139-533D-4B36-8B74-1A5B27C5A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C65825-1937-41B8-B1F2-1D96CEEF3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ce0d30-9925-45c1-b4e1-10baaa720f2a"/>
    <ds:schemaRef ds:uri="d2daffa0-0de6-4d0d-bffa-227823594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82455</TotalTime>
  <Words>1570</Words>
  <Application>Microsoft Office PowerPoint</Application>
  <PresentationFormat>Grand écran</PresentationFormat>
  <Paragraphs>138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Arial</vt:lpstr>
      <vt:lpstr>Calibri</vt:lpstr>
      <vt:lpstr>Lato</vt:lpstr>
      <vt:lpstr>Montserrat</vt:lpstr>
      <vt:lpstr>Montserrat Medium</vt:lpstr>
      <vt:lpstr>Tahoma</vt:lpstr>
      <vt:lpstr>Wingdings</vt:lpstr>
      <vt:lpstr>1_Office Theme</vt:lpstr>
      <vt:lpstr>Office Theme</vt:lpstr>
      <vt:lpstr>2_Office Theme</vt:lpstr>
      <vt:lpstr>3_Office Theme</vt:lpstr>
      <vt:lpstr>Présentation PowerPoint</vt:lpstr>
      <vt:lpstr>TABLE OF CONTENTS</vt:lpstr>
      <vt:lpstr>GLOSSARY</vt:lpstr>
      <vt:lpstr>HOW TO LOG IN TO YOUR COMPANY SPACE ?</vt:lpstr>
      <vt:lpstr>HOMEPAGE OF YOUR COMPANY HUB</vt:lpstr>
      <vt:lpstr>EDIT MY PROFILE</vt:lpstr>
      <vt:lpstr>EDIT MY PROFILE - COMPANY ADMINISTRATOR TAB</vt:lpstr>
      <vt:lpstr>SHARERS</vt:lpstr>
      <vt:lpstr>EXHIBITORS CATALOGUE</vt:lpstr>
      <vt:lpstr>Lead Manager App (ex-Emperia) : THE LEAD GENERATION SOLUTION Mobile App to scan visitors' badge</vt:lpstr>
      <vt:lpstr>Lead Manager App (ex-Emperia): THE LEAD GENERATION SOLUTION Download your leads</vt:lpstr>
      <vt:lpstr>MANAGE YOUR COMPANY BADGES Managing delegates registrations in your stand quota</vt:lpstr>
      <vt:lpstr>MANAGE YOUR COMPANY BADGES Managing delegates registrations in your stand quota</vt:lpstr>
      <vt:lpstr>INVITE MANAGER</vt:lpstr>
      <vt:lpstr>COMPANY DASHBOARD ANALYTICS</vt:lpstr>
      <vt:lpstr>PREPARE MY STAND</vt:lpstr>
      <vt:lpstr>DECLARE MY SERVICE PROVIDERS</vt:lpstr>
      <vt:lpstr>PRESS RELATIONS</vt:lpstr>
      <vt:lpstr>PRESS CONFERENCES</vt:lpstr>
      <vt:lpstr>YOUR SPEECHES</vt:lpstr>
      <vt:lpstr>MY PERSONALITIES</vt:lpstr>
      <vt:lpstr>NEED ANY ASSISTANCE ?</vt:lpstr>
    </vt:vector>
  </TitlesOfParts>
  <Company>RX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Boissier, Tristan (RX-CON)</dc:creator>
  <cp:lastModifiedBy>Gopalakrisna, Luc (RX-CON)</cp:lastModifiedBy>
  <cp:revision>176</cp:revision>
  <dcterms:created xsi:type="dcterms:W3CDTF">2023-09-29T12:40:57Z</dcterms:created>
  <dcterms:modified xsi:type="dcterms:W3CDTF">2025-04-16T09:41:26Z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0x010100F74D59B97C4AC84A81FC6B001326CA36</vt:lpwstr>
  </property>
  <property fmtid="{D5CDD505-2E9C-101B-9397-08002B2CF9AE}" pid="3" name="MediaServiceImageTags">
    <vt:lpwstr/>
  </property>
  <property fmtid="{D5CDD505-2E9C-101B-9397-08002B2CF9AE}" pid="4" name="MSIP_Label_549ac42a-3eb4-4074-b885-aea26bd6241e_Enabled">
    <vt:lpwstr>true</vt:lpwstr>
  </property>
  <property fmtid="{D5CDD505-2E9C-101B-9397-08002B2CF9AE}" pid="5" name="MSIP_Label_549ac42a-3eb4-4074-b885-aea26bd6241e_SetDate">
    <vt:lpwstr>2024-09-26T13:29:47Z</vt:lpwstr>
  </property>
  <property fmtid="{D5CDD505-2E9C-101B-9397-08002B2CF9AE}" pid="6" name="MSIP_Label_549ac42a-3eb4-4074-b885-aea26bd6241e_Method">
    <vt:lpwstr>Standard</vt:lpwstr>
  </property>
  <property fmtid="{D5CDD505-2E9C-101B-9397-08002B2CF9AE}" pid="7" name="MSIP_Label_549ac42a-3eb4-4074-b885-aea26bd6241e_Name">
    <vt:lpwstr>General Business</vt:lpwstr>
  </property>
  <property fmtid="{D5CDD505-2E9C-101B-9397-08002B2CF9AE}" pid="8" name="MSIP_Label_549ac42a-3eb4-4074-b885-aea26bd6241e_SiteId">
    <vt:lpwstr>9274ee3f-9425-4109-a27f-9fb15c10675d</vt:lpwstr>
  </property>
  <property fmtid="{D5CDD505-2E9C-101B-9397-08002B2CF9AE}" pid="9" name="MSIP_Label_549ac42a-3eb4-4074-b885-aea26bd6241e_ActionId">
    <vt:lpwstr>d0651ea8-1914-464b-be45-0e4d7f40f644</vt:lpwstr>
  </property>
  <property fmtid="{D5CDD505-2E9C-101B-9397-08002B2CF9AE}" pid="10" name="MSIP_Label_549ac42a-3eb4-4074-b885-aea26bd6241e_ContentBits">
    <vt:lpwstr>0</vt:lpwstr>
  </property>
</Properties>
</file>