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8.jpg" ContentType="image/jpeg"/>
  <Override PartName="/ppt/media/image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85" r:id="rId6"/>
  </p:sldMasterIdLst>
  <p:notesMasterIdLst>
    <p:notesMasterId r:id="rId27"/>
  </p:notesMasterIdLst>
  <p:sldIdLst>
    <p:sldId id="6723" r:id="rId7"/>
    <p:sldId id="6706" r:id="rId8"/>
    <p:sldId id="6702" r:id="rId9"/>
    <p:sldId id="6699" r:id="rId10"/>
    <p:sldId id="261" r:id="rId11"/>
    <p:sldId id="6712" r:id="rId12"/>
    <p:sldId id="6685" r:id="rId13"/>
    <p:sldId id="6687" r:id="rId14"/>
    <p:sldId id="6688" r:id="rId15"/>
    <p:sldId id="6690" r:id="rId16"/>
    <p:sldId id="6691" r:id="rId17"/>
    <p:sldId id="6693" r:id="rId18"/>
    <p:sldId id="6694" r:id="rId19"/>
    <p:sldId id="6695" r:id="rId20"/>
    <p:sldId id="6698" r:id="rId21"/>
    <p:sldId id="6680" r:id="rId22"/>
    <p:sldId id="6681" r:id="rId23"/>
    <p:sldId id="6715" r:id="rId24"/>
    <p:sldId id="6730" r:id="rId25"/>
    <p:sldId id="672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F66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1BE55-FD77-4FA8-93F0-2A8E0D7978F6}" v="1" dt="2024-11-18T16:31:36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microsoft.com/office/2007/relationships/hdphoto" Target="../media/hdphoto10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9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tm.fr/en-gb/helpdesk-form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iftm.fr/fr-fr/informations-pratiques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rxglobal.com" TargetMode="External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iftm.fr/en-gb/helpdesk-for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51244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0" dirty="0">
                <a:solidFill>
                  <a:schemeClr val="bg1"/>
                </a:solidFill>
              </a:rPr>
              <a:t>ESPACE EXPOSANT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5" y="2828925"/>
            <a:ext cx="548318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Tahoma"/>
                <a:cs typeface="Tahoma"/>
              </a:rPr>
              <a:t>Tutoriel d’utilisation à destination des administrateurs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391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0" y="116433"/>
            <a:ext cx="9878715" cy="872411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fr-FR" sz="2000" dirty="0">
                <a:solidFill>
                  <a:schemeClr val="bg1"/>
                </a:solidFill>
              </a:rPr>
              <a:t>Lead Manager App (ex-EMPERIA)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lang="fr-FR" sz="2000" spc="-90" dirty="0">
                <a:solidFill>
                  <a:schemeClr val="bg1"/>
                </a:solidFill>
              </a:rPr>
              <a:t>SOLUTION DE COLLECTE DE LEADS</a:t>
            </a:r>
            <a:br>
              <a:rPr lang="fr-FR" sz="2400" spc="-90" dirty="0">
                <a:solidFill>
                  <a:schemeClr val="bg1"/>
                </a:solidFill>
              </a:rPr>
            </a:br>
            <a:r>
              <a:rPr lang="fr-FR" sz="1800" b="0" i="1" dirty="0">
                <a:solidFill>
                  <a:schemeClr val="bg1"/>
                </a:solidFill>
                <a:latin typeface="Montserrat"/>
                <a:cs typeface="Montserrat"/>
              </a:rPr>
              <a:t>Application mobile pour scanner les badges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942" y="4695338"/>
            <a:ext cx="3163108" cy="1655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>
            <a:grpSpLocks/>
          </p:cNvGrpSpPr>
          <p:nvPr/>
        </p:nvGrpSpPr>
        <p:grpSpPr>
          <a:xfrm>
            <a:off x="7629227" y="2817904"/>
            <a:ext cx="4315930" cy="1207286"/>
            <a:chOff x="912867" y="1366616"/>
            <a:chExt cx="5871971" cy="1739885"/>
          </a:xfrm>
        </p:grpSpPr>
        <p:pic>
          <p:nvPicPr>
            <p:cNvPr id="8" name="object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867" y="1366616"/>
              <a:ext cx="5871971" cy="163878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>
              <a:spLocks/>
            </p:cNvSpPr>
            <p:nvPr/>
          </p:nvSpPr>
          <p:spPr>
            <a:xfrm>
              <a:off x="5312276" y="2551833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>
              <a:spLocks/>
            </p:cNvSpPr>
            <p:nvPr/>
          </p:nvSpPr>
          <p:spPr>
            <a:xfrm>
              <a:off x="2488213" y="2355643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>
              <a:spLocks/>
            </p:cNvSpPr>
            <p:nvPr/>
          </p:nvSpPr>
          <p:spPr>
            <a:xfrm>
              <a:off x="5282171" y="2382949"/>
              <a:ext cx="1380035" cy="462279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</p:cNvCxnSpPr>
          <p:nvPr/>
        </p:nvCxnSpPr>
        <p:spPr>
          <a:xfrm flipV="1">
            <a:off x="6289054" y="3649666"/>
            <a:ext cx="4457290" cy="9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895320" y="4102865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Téléchargez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l’application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mobile </a:t>
            </a:r>
            <a:r>
              <a:rPr lang="en-US" b="1" kern="0" dirty="0">
                <a:solidFill>
                  <a:schemeClr val="bg1"/>
                </a:solidFill>
              </a:rPr>
              <a:t>Lead Manager </a:t>
            </a:r>
            <a:r>
              <a:rPr lang="en-US" kern="0" dirty="0" err="1">
                <a:solidFill>
                  <a:schemeClr val="bg1"/>
                </a:solidFill>
              </a:rPr>
              <a:t>depuis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Store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Google Pay.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895319" y="3336315"/>
            <a:ext cx="3317630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d’accès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Retrouvez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via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espace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895320" y="4715556"/>
            <a:ext cx="3317630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jusqu’à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fichiers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aux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visiteurs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aurez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 salon.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895320" y="5577483"/>
            <a:ext cx="3317630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des questions personnalisées. </a:t>
            </a: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Celles-ci seront disponibles sur votre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b="1" kern="0" dirty="0">
                <a:solidFill>
                  <a:schemeClr val="bg1"/>
                </a:solidFill>
              </a:rPr>
              <a:t>Lead Manager (ex-</a:t>
            </a:r>
            <a:r>
              <a:rPr lang="fr-FR" b="1" kern="0" dirty="0" err="1">
                <a:solidFill>
                  <a:schemeClr val="bg1"/>
                </a:solidFill>
              </a:rPr>
              <a:t>Emperia</a:t>
            </a:r>
            <a:r>
              <a:rPr lang="fr-FR" b="1" kern="0" dirty="0">
                <a:solidFill>
                  <a:schemeClr val="bg1"/>
                </a:solidFill>
              </a:rPr>
              <a:t>) </a:t>
            </a:r>
            <a:r>
              <a:rPr lang="fr-FR" kern="0" dirty="0">
                <a:solidFill>
                  <a:schemeClr val="bg1"/>
                </a:solidFill>
              </a:rPr>
              <a:t>afin de vous permettre de répondre facilement aux questions que vous posez aux visiteurs de façon récurrente.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</p:cNvCxnSpPr>
          <p:nvPr/>
        </p:nvCxnSpPr>
        <p:spPr>
          <a:xfrm>
            <a:off x="6278246" y="5243292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</p:cNvCxnSpPr>
          <p:nvPr/>
        </p:nvCxnSpPr>
        <p:spPr>
          <a:xfrm>
            <a:off x="6278246" y="6167833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A1B195-1CC7-B49E-4558-A7B30C61D15D}"/>
              </a:ext>
            </a:extLst>
          </p:cNvPr>
          <p:cNvCxnSpPr>
            <a:cxnSpLocks/>
          </p:cNvCxnSpPr>
          <p:nvPr/>
        </p:nvCxnSpPr>
        <p:spPr>
          <a:xfrm flipV="1">
            <a:off x="6289054" y="3950226"/>
            <a:ext cx="2498061" cy="37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7">
            <a:extLst>
              <a:ext uri="{FF2B5EF4-FFF2-40B4-BE49-F238E27FC236}">
                <a16:creationId xmlns:a16="http://schemas.microsoft.com/office/drawing/2014/main" id="{39016596-F60A-084F-F3FB-CCC37E919D46}"/>
              </a:ext>
            </a:extLst>
          </p:cNvPr>
          <p:cNvSpPr txBox="1"/>
          <p:nvPr/>
        </p:nvSpPr>
        <p:spPr>
          <a:xfrm>
            <a:off x="2895319" y="1791480"/>
            <a:ext cx="8103993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fr-FR" sz="1600" b="1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)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est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une application mobile pour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scanner le badge des visiteurs au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Collectez des contacts et retrouvez-les dans votre rapport en ligne disponible sur votre tableau de bord d'exposant.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D50D0EF-A328-63E3-42E0-0A278475BB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5" t="55012" r="76568" b="3423"/>
          <a:stretch/>
        </p:blipFill>
        <p:spPr>
          <a:xfrm>
            <a:off x="140074" y="1751224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fr-FR" sz="2000" spc="-65" dirty="0">
                <a:solidFill>
                  <a:schemeClr val="bg1"/>
                </a:solidFill>
              </a:rPr>
              <a:t>Lead Manager App (ex-EMPERIA) 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lang="fr-FR" sz="2000" spc="-90" dirty="0">
                <a:solidFill>
                  <a:schemeClr val="bg1"/>
                </a:solidFill>
              </a:rPr>
              <a:t>SOLUTION DE COLLECTE DE LEADS</a:t>
            </a:r>
            <a:endParaRPr lang="fr-FR" sz="2000" spc="-10" dirty="0">
              <a:solidFill>
                <a:schemeClr val="bg1"/>
              </a:solidFill>
              <a:ea typeface="Tahoma"/>
            </a:endParaRPr>
          </a:p>
          <a:p>
            <a:pPr marL="12700">
              <a:lnSpc>
                <a:spcPts val="3300"/>
              </a:lnSpc>
            </a:pPr>
            <a:r>
              <a:rPr lang="fr-FR" sz="1800" b="0" i="1" spc="-10" dirty="0">
                <a:solidFill>
                  <a:schemeClr val="bg1"/>
                </a:solidFill>
                <a:latin typeface="Montserrat"/>
                <a:cs typeface="Montserrat"/>
              </a:rPr>
              <a:t>Téléchargez vos leads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3247" y="5865998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 la liste complète de tous vos prospects en un seul rapport, disponible au format .csv ou .xlsx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A48FDA-BB72-585C-35C8-8BE2488B00E2}"/>
              </a:ext>
            </a:extLst>
          </p:cNvPr>
          <p:cNvSpPr txBox="1"/>
          <p:nvPr/>
        </p:nvSpPr>
        <p:spPr>
          <a:xfrm>
            <a:off x="2721471" y="1563240"/>
            <a:ext cx="9217685" cy="113453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jour pendant le salon ou à la fin de celui-ci vous avez accès aux visiteurs qui ont été scannés par tous vos collaborateurs.</a:t>
            </a:r>
          </a:p>
          <a:p>
            <a:r>
              <a:rPr lang="fr-FR" sz="1600" dirty="0">
                <a:solidFill>
                  <a:schemeClr val="tx1"/>
                </a:solidFill>
              </a:rPr>
              <a:t>A la fin du salon, les personnes qui ont été scannées, recevront les documents que vous avez téléchargés dans le menu Lead Manager de votre espace exposant, ainsi que vos coordonnées.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8AA040-B81F-BF41-0F8C-0F09074C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76" y="3250346"/>
            <a:ext cx="8932396" cy="2345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0DA1C67-A6B5-90F8-ADB5-4AA1BA4B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5" t="55012" r="76568" b="3423"/>
          <a:stretch/>
        </p:blipFill>
        <p:spPr>
          <a:xfrm>
            <a:off x="179402" y="1269436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192" y="2593896"/>
            <a:ext cx="7010401" cy="1064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0851" y="5383174"/>
            <a:ext cx="7010400" cy="685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3545130" y="2932641"/>
            <a:ext cx="1886278" cy="251671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0677" y="2723663"/>
            <a:ext cx="940694" cy="49747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INVITATIONS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075" y="4352198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button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 flipV="1">
            <a:off x="7448019" y="2605697"/>
            <a:ext cx="875951" cy="732578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</p:cNvCxnSpPr>
          <p:nvPr/>
        </p:nvCxnSpPr>
        <p:spPr>
          <a:xfrm flipH="1" flipV="1">
            <a:off x="8171121" y="3198547"/>
            <a:ext cx="1769567" cy="949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>
            <a:off x="3150454" y="5722293"/>
            <a:ext cx="1120397" cy="3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</p:cNvCxnSpPr>
          <p:nvPr/>
        </p:nvCxnSpPr>
        <p:spPr>
          <a:xfrm flipV="1">
            <a:off x="1995902" y="3248735"/>
            <a:ext cx="1956590" cy="54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7200195" y="2142083"/>
            <a:ext cx="2757610" cy="563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957805" y="1828732"/>
            <a:ext cx="1752635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d’inscriptions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990520" y="3653863"/>
            <a:ext cx="1752635" cy="996033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 le nombre de personnes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ayant cliqué sur le lien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mais n'ayant pas terminé l'inscription.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921" y="3824914"/>
            <a:ext cx="2816533" cy="70364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Copiez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avec le bouton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aux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inviter sur le salon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921" y="5316609"/>
            <a:ext cx="2816533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consulter la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qui se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inscrites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d’invitation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-dessous. 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27540866-5FFC-D72A-31E0-720EA55D97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491808"/>
            <a:ext cx="1716364" cy="1495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6334157A-B4E4-C617-8D1D-2E8134EA2601}"/>
              </a:ext>
            </a:extLst>
          </p:cNvPr>
          <p:cNvSpPr txBox="1"/>
          <p:nvPr/>
        </p:nvSpPr>
        <p:spPr>
          <a:xfrm>
            <a:off x="2435502" y="1446781"/>
            <a:ext cx="688139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Invitez vos contacts à venir vous voir sur le salon.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badge généré est un badge visiteur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valide à partir de l’ouverture du salon.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N’utilisez pas cette fonctionnalité pour faire des badges exposants.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E99D5E5-C1F0-40E7-E499-3CBA1755BC0B}"/>
              </a:ext>
            </a:extLst>
          </p:cNvPr>
          <p:cNvSpPr/>
          <p:nvPr/>
        </p:nvSpPr>
        <p:spPr>
          <a:xfrm>
            <a:off x="5543518" y="3284211"/>
            <a:ext cx="1957959" cy="33160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C2308B5-CD13-81AA-9934-2848F8FB8903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150454" y="3595416"/>
            <a:ext cx="2725747" cy="2126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ject 4">
            <a:extLst>
              <a:ext uri="{FF2B5EF4-FFF2-40B4-BE49-F238E27FC236}">
                <a16:creationId xmlns:a16="http://schemas.microsoft.com/office/drawing/2014/main" id="{9EE2232E-3749-A3AB-FE56-2C1015042CE8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38428" r="68098" b="50457"/>
          <a:stretch/>
        </p:blipFill>
        <p:spPr>
          <a:xfrm>
            <a:off x="3825939" y="3001357"/>
            <a:ext cx="1374775" cy="11828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038" y="183928"/>
            <a:ext cx="11084560" cy="72135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BADGES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Attribuer des badges</a:t>
            </a:r>
            <a:endParaRPr lang="fr-FR" sz="2400" spc="-10" dirty="0">
              <a:solidFill>
                <a:schemeClr val="bg1"/>
              </a:solidFill>
            </a:endParaRPr>
          </a:p>
        </p:txBody>
      </p:sp>
      <p:pic>
        <p:nvPicPr>
          <p:cNvPr id="12" name="object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923" y="3046896"/>
            <a:ext cx="6094611" cy="30491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6736465" y="3763068"/>
            <a:ext cx="1182444" cy="325078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7585313" y="4235203"/>
            <a:ext cx="1641475" cy="46228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3AF67C6-7D3A-3B89-6FB2-2EB28FA12F33}"/>
              </a:ext>
            </a:extLst>
          </p:cNvPr>
          <p:cNvCxnSpPr>
            <a:cxnSpLocks/>
          </p:cNvCxnSpPr>
          <p:nvPr/>
        </p:nvCxnSpPr>
        <p:spPr>
          <a:xfrm>
            <a:off x="4782491" y="3921337"/>
            <a:ext cx="19539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782491" y="4594236"/>
            <a:ext cx="29080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2309705" y="3678385"/>
            <a:ext cx="247278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Cliquez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n’ajouter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qu’un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1599615" y="4373218"/>
            <a:ext cx="318287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template pour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grand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badges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fois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A99E00-3660-AA91-8073-121D18035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38" y="1582190"/>
            <a:ext cx="2032111" cy="1582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637AA9CA-CE12-485B-D3D4-801C4A4ABDA5}"/>
              </a:ext>
            </a:extLst>
          </p:cNvPr>
          <p:cNvSpPr txBox="1"/>
          <p:nvPr/>
        </p:nvSpPr>
        <p:spPr>
          <a:xfrm>
            <a:off x="2754016" y="1578177"/>
            <a:ext cx="6965043" cy="504625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badges exposants donnent accès au salon avant l’horaire d’ouverture aux visiteurs et pendant les jours de montage et démontage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152" y="2750416"/>
            <a:ext cx="6598907" cy="2924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02747"/>
          </a:xfrm>
          <a:prstGeom prst="rect">
            <a:avLst/>
          </a:prstGeom>
        </p:spPr>
        <p:txBody>
          <a:bodyPr vert="horz" wrap="square" lIns="0" tIns="1549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BADGES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lang="fr-FR" sz="1800" b="0" i="1" dirty="0">
                <a:solidFill>
                  <a:schemeClr val="bg1"/>
                </a:solidFill>
                <a:latin typeface="Montserrat"/>
              </a:rPr>
              <a:t>Les badges de votre société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66756" y="4881487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ject 17"/>
          <p:cNvPicPr/>
          <p:nvPr/>
        </p:nvPicPr>
        <p:blipFill rotWithShape="1">
          <a:blip r:embed="rId4" cstate="print"/>
          <a:srcRect r="48132"/>
          <a:stretch/>
        </p:blipFill>
        <p:spPr>
          <a:xfrm>
            <a:off x="10708698" y="3327265"/>
            <a:ext cx="1078979" cy="12746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19"/>
          <p:cNvSpPr/>
          <p:nvPr/>
        </p:nvSpPr>
        <p:spPr>
          <a:xfrm>
            <a:off x="3622357" y="3244307"/>
            <a:ext cx="1376680" cy="433070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22357" y="4483100"/>
            <a:ext cx="966607" cy="1217781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>
            <a:off x="1809494" y="3429000"/>
            <a:ext cx="17981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901859" y="4914931"/>
            <a:ext cx="17058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</p:cNvCxnSpPr>
          <p:nvPr/>
        </p:nvCxnSpPr>
        <p:spPr>
          <a:xfrm flipH="1">
            <a:off x="8718172" y="2930739"/>
            <a:ext cx="1352804" cy="1924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21479" y="4432303"/>
            <a:ext cx="1705829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voir le statut de paiement du badge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(uniquement dans le cas des salons payants).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313164" y="2728597"/>
            <a:ext cx="257898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lang="fr-FR" b="1" kern="0" dirty="0">
                <a:solidFill>
                  <a:schemeClr val="bg1"/>
                </a:solidFill>
              </a:rPr>
              <a:t>Obtenez et imprimez </a:t>
            </a:r>
            <a:r>
              <a:rPr lang="fr-FR" kern="0" dirty="0">
                <a:solidFill>
                  <a:schemeClr val="bg1"/>
                </a:solidFill>
              </a:rPr>
              <a:t>vos badges via ce bouton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32900" y="3055158"/>
            <a:ext cx="1668959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exposant que vous avez inscrit.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3599765-4657-F89F-DB44-255E8815652E}"/>
              </a:ext>
            </a:extLst>
          </p:cNvPr>
          <p:cNvSpPr txBox="1"/>
          <p:nvPr/>
        </p:nvSpPr>
        <p:spPr>
          <a:xfrm>
            <a:off x="333921" y="1413071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sont 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 pour téléchargement et impression 15 jours avant le salon. </a:t>
            </a: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Cependant, vous devez avoir correctement complété votre profil dans son intégralité à l'avance pour accéder à votre badge.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33B706B2-E417-C43B-2EFF-C61B25F4C711}"/>
              </a:ext>
            </a:extLst>
          </p:cNvPr>
          <p:cNvSpPr/>
          <p:nvPr/>
        </p:nvSpPr>
        <p:spPr>
          <a:xfrm>
            <a:off x="8655988" y="5278933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3F51ED-1213-6C56-2583-A73AE0635E0A}"/>
              </a:ext>
            </a:extLst>
          </p:cNvPr>
          <p:cNvCxnSpPr>
            <a:cxnSpLocks/>
          </p:cNvCxnSpPr>
          <p:nvPr/>
        </p:nvCxnSpPr>
        <p:spPr>
          <a:xfrm flipH="1">
            <a:off x="8952357" y="5438205"/>
            <a:ext cx="2045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E9AD15F-E08D-A1D1-0EDE-9FBC76DE15B1}"/>
              </a:ext>
            </a:extLst>
          </p:cNvPr>
          <p:cNvSpPr txBox="1"/>
          <p:nvPr/>
        </p:nvSpPr>
        <p:spPr>
          <a:xfrm>
            <a:off x="10070976" y="5152524"/>
            <a:ext cx="1936012" cy="136536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pouvez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modifier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(à l'exception de l'adresse e-mail). Si vous modifiez le badge, vous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devrez le réimprimer car le précédent ne sera plus valide.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899" y="4118503"/>
            <a:ext cx="2050604" cy="23777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ANALYSE DU TABLEAU DE BORD DES EXPOSANTS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9F6B512-6003-A2B0-61ED-CD9ED51A5B22}"/>
              </a:ext>
            </a:extLst>
          </p:cNvPr>
          <p:cNvSpPr txBox="1"/>
          <p:nvPr/>
        </p:nvSpPr>
        <p:spPr>
          <a:xfrm>
            <a:off x="2276475" y="1550601"/>
            <a:ext cx="9344660" cy="22794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Tableau de Bord de l'Exposant vous permet d'accéder à un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 nombre d'informations concernant vos performances lors du salon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 tableau de bord synthétise vos leads générés via l'application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 version pro vous permet également de vous comparer à vos concurrents.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Notez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page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devient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accessible 90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jours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grande quantité de données est disponible pour vous aider à comprendre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typologie de vos leads, vos points forts et les domaines à améliorer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votre prochain salon.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FAC86A-E2E1-BE77-5AAA-A7E0E9285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6" y="1645851"/>
            <a:ext cx="1716153" cy="1411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PRÉPARER MON STAND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trouverez toutes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informations et documents nécessaires pour préparer votre stand </a:t>
            </a: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(formules de stands, règlements et démarches, services complémentaires...)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326" y="1600200"/>
            <a:ext cx="3398459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977366" y="1556645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26242" y="1801337"/>
            <a:ext cx="5631389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2F5BCE8B-5F4C-77CC-85F9-5972557790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1362" r="4199" b="1"/>
          <a:stretch/>
        </p:blipFill>
        <p:spPr>
          <a:xfrm>
            <a:off x="977365" y="2046029"/>
            <a:ext cx="2272083" cy="38173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057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DÉCLARER MON PRESTATAIRE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2361994"/>
            <a:ext cx="5838552" cy="1429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751374" y="3871719"/>
            <a:ext cx="492366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déclarez-le ou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prestataires qui interviendront sur votre stand dans le cadre du salon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Cette déclaration est obligatoire et doit se faire le plus en amont du salon possible.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133" y="2361994"/>
            <a:ext cx="2717687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C6C27A-A7A8-BD12-B349-7807B9086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68B1B70-B2C3-6FBC-B26E-0BD91EC032AF}"/>
              </a:ext>
            </a:extLst>
          </p:cNvPr>
          <p:cNvSpPr>
            <a:spLocks/>
          </p:cNvSpPr>
          <p:nvPr/>
        </p:nvSpPr>
        <p:spPr>
          <a:xfrm>
            <a:off x="829340" y="2041308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961DCB-B5BD-B7AD-9E75-3AE537D001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/>
          <a:stretch/>
        </p:blipFill>
        <p:spPr>
          <a:xfrm>
            <a:off x="977365" y="2622883"/>
            <a:ext cx="2348215" cy="3240515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4030F9-8CBC-E1B9-221B-6C0816E1A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 b="66490"/>
          <a:stretch/>
        </p:blipFill>
        <p:spPr>
          <a:xfrm>
            <a:off x="977364" y="1616083"/>
            <a:ext cx="2348215" cy="3769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301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VOS PRISES DE PAROLE 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3325581" y="3027774"/>
            <a:ext cx="62121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4644436" y="3421354"/>
            <a:ext cx="3574459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tous les exposants ayant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souscrit à un atelier / conversation ou à une conférence Silver ou Gold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remplissez vos informations au sein de cette section.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7752" y="1813199"/>
            <a:ext cx="2378023" cy="3793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C6C27A-A7A8-BD12-B349-7807B9086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" r="328"/>
          <a:stretch/>
        </p:blipFill>
        <p:spPr>
          <a:xfrm>
            <a:off x="977366" y="1556662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7094D6B-F752-FC43-D312-9DD587B8FD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148" b="60318"/>
          <a:stretch/>
        </p:blipFill>
        <p:spPr>
          <a:xfrm>
            <a:off x="977366" y="2860646"/>
            <a:ext cx="2348215" cy="407915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68B1B70-B2C3-6FBC-B26E-0BD91EC032AF}"/>
              </a:ext>
            </a:extLst>
          </p:cNvPr>
          <p:cNvSpPr>
            <a:spLocks/>
          </p:cNvSpPr>
          <p:nvPr/>
        </p:nvSpPr>
        <p:spPr>
          <a:xfrm>
            <a:off x="887611" y="2779177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4E36C-CD49-35C2-C846-4D1535A5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8886AED-378E-7145-48BF-744398EF22B1}"/>
              </a:ext>
            </a:extLst>
          </p:cNvPr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3FC0B46-DA63-E8FD-A82E-624EDF9424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SERVICE PROTOCOLE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085F76D-5DBB-D2BF-F975-F3B6A340D5C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2361994"/>
            <a:ext cx="5838552" cy="1429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E8924DF-E0B3-9F28-4564-B84282E013DE}"/>
              </a:ext>
            </a:extLst>
          </p:cNvPr>
          <p:cNvSpPr txBox="1"/>
          <p:nvPr/>
        </p:nvSpPr>
        <p:spPr>
          <a:xfrm>
            <a:off x="3751374" y="3871719"/>
            <a:ext cx="492366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déclarez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différentes personnalités que vous souhaitez accueillir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 le salon (ambassadeurs, ministres, personnalités publiques etc.)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0D040F-2181-99A3-43D4-01D449A9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133" y="2361994"/>
            <a:ext cx="2717687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AA1D495-9498-AC09-1C71-C08528CD69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955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86A96F40-1685-0317-97D4-041A173E9985}"/>
              </a:ext>
            </a:extLst>
          </p:cNvPr>
          <p:cNvSpPr>
            <a:spLocks/>
          </p:cNvSpPr>
          <p:nvPr/>
        </p:nvSpPr>
        <p:spPr>
          <a:xfrm>
            <a:off x="887611" y="4206272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1DA644-5CFA-CAD8-F8ED-24E1BACA45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33603" r="6355" b="6982"/>
          <a:stretch/>
        </p:blipFill>
        <p:spPr>
          <a:xfrm>
            <a:off x="1015433" y="1602023"/>
            <a:ext cx="2220396" cy="2558890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F3E8DD-AA40-117D-FAC7-343922A505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33604" r="6355" b="42012"/>
          <a:stretch/>
        </p:blipFill>
        <p:spPr>
          <a:xfrm>
            <a:off x="960892" y="4754435"/>
            <a:ext cx="2220396" cy="10501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280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57204"/>
            <a:ext cx="6532284" cy="432233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Se connecter à mon espace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Page de garde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Modifier mon profil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Co-exposants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Dotation mobilière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Catalogue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en-US" sz="1400" kern="0" spc="-35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lang="fr-FR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 </a:t>
            </a:r>
            <a:r>
              <a:rPr kumimoji="0" lang="fr-FR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– Solution de collecte de leads</a:t>
            </a:r>
            <a:endParaRPr lang="fr-FR" sz="1400" b="0" i="0" u="none" strike="noStrike" kern="0" cap="none" spc="-3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Gestion des invitations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Gestion des badges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Analyse du tableau de bord des 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Préparer mon stand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Déclarer mon décorateur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5" action="ppaction://hlinksldjump"/>
              </a:rPr>
              <a:t>Vos prises de parole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6" action="ppaction://hlinksldjump"/>
              </a:rPr>
              <a:t> Service protocole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rgbClr val="E93F66"/>
                </a:solidFill>
              </a:rPr>
              <a:t>SOMMAIRE</a:t>
            </a:r>
            <a:endParaRPr sz="2400" spc="-10" dirty="0">
              <a:solidFill>
                <a:srgbClr val="E93F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3781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BESOIN D’AIDE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61353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Contactez notre service client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 téléphone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Notre service téléphonique est ouvert du lundi au vendredi de 9h à 18h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 formulaire </a:t>
            </a:r>
            <a:endParaRPr kumimoji="0" lang="fr-FR" sz="2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>
                <a:solidFill>
                  <a:srgbClr val="F7AD83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Consultez notre 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00" spc="-10" dirty="0">
                <a:solidFill>
                  <a:schemeClr val="bg1"/>
                </a:solidFill>
              </a:rPr>
              <a:t>GLOSSA</a:t>
            </a:r>
            <a:r>
              <a:rPr lang="fr-FR" sz="2400" spc="-10" dirty="0">
                <a:solidFill>
                  <a:schemeClr val="bg1"/>
                </a:solidFill>
              </a:rPr>
              <a:t>IRE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E23E3DD-15E2-915A-58AA-DFBA7045BB92}"/>
              </a:ext>
            </a:extLst>
          </p:cNvPr>
          <p:cNvSpPr txBox="1"/>
          <p:nvPr/>
        </p:nvSpPr>
        <p:spPr>
          <a:xfrm>
            <a:off x="533400" y="2329660"/>
            <a:ext cx="4320000" cy="315278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Co-exposants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Sociétés ou individus officiellement attachés au titulaire principal du stand, souvent dans une logique marketing et de vente.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Tableau de bord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Interface où vous pouvez suivre vos leads et les statistiques de votre page d'entreprise.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Lead Manager App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 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Solution de collecte de leads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 vous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permet de scanner les badges des visiteurs sur le salon et de trouver leurs contacts dans le tableau de bord en ligne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4301E3C-00F7-1FA8-F9FF-7190A3CDDFC8}"/>
              </a:ext>
            </a:extLst>
          </p:cNvPr>
          <p:cNvSpPr txBox="1"/>
          <p:nvPr/>
        </p:nvSpPr>
        <p:spPr>
          <a:xfrm>
            <a:off x="7338600" y="2329660"/>
            <a:ext cx="4320000" cy="241412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 algn="just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Administrateur principal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contact principal dans votre entreprise pour préparer le salon. Il a accès à la page de l'entreprise, reçoit les notifications de leads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de l'application Lead Manager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),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enregistre les badges, délivre les invitations et ajoute d'autres administrateurs secondaires. Une fois ajoutés, les administrateurs secondaires peuvent avoir les mêmes droits que l'administrateur principal (nombre illimité d'admins secondaires supplémentaires).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SE CONNECTER À MON ESPACE EXPOSANT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921" y="1584455"/>
            <a:ext cx="717854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fois votre inscription confirmée, vous allez recevoir un mail de la part de RX Global : 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no-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reply@rxglobal.com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lien est actif 30 jours à compter de la réception de l’email.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 vous dépassez ce délai ou si vous n’avez pas reçu le mail, contactez notre service client :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Help</a:t>
            </a:r>
            <a:r>
              <a:rPr kumimoji="0" sz="1600" b="0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 </a:t>
            </a:r>
            <a:r>
              <a:rPr kumimoji="0" sz="1600" b="0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Desk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549732" y="19966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0000"/>
                      </a14:imgEffect>
                    </a14:imgLayer>
                  </a14:imgProps>
                </a:ext>
              </a:extLst>
            </a:blip>
            <a:srcRect t="12431"/>
            <a:stretch/>
          </p:blipFill>
          <p:spPr>
            <a:xfrm>
              <a:off x="2173223" y="3148783"/>
              <a:ext cx="3538727" cy="1369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671382" y="3568699"/>
            <a:ext cx="480900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733210" y="3255349"/>
            <a:ext cx="1938172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Cliquez sur le lien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reçu par mail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personnalisez votre mot de passe. </a:t>
            </a:r>
            <a:endParaRPr kumimoji="0" lang="fr-FR" sz="1200" b="1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255" y="3188632"/>
            <a:ext cx="4365482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059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25" dirty="0">
                <a:solidFill>
                  <a:schemeClr val="bg1"/>
                </a:solidFill>
              </a:rPr>
              <a:t>PAGE DE GARDE</a:t>
            </a:r>
            <a:endParaRPr sz="2400" spc="-25" dirty="0">
              <a:solidFill>
                <a:schemeClr val="bg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91654" y="21149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823984"/>
            <a:ext cx="3389082" cy="750482"/>
            <a:chOff x="771144" y="1488820"/>
            <a:chExt cx="5420855" cy="923799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144" y="1488820"/>
              <a:ext cx="5420855" cy="92379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516792" y="2326233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026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696604"/>
            <a:ext cx="2394907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se trouve les sections qui vont vous permettre de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préparer le salon. 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0429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031947"/>
            <a:ext cx="2807365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est affiché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 de l’offre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laquelle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avez souscrit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421261" y="2077081"/>
            <a:ext cx="2020474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s’affiche le </a:t>
            </a:r>
            <a:r>
              <a:rPr kumimoji="0" lang="fr-FR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 de votre entreprise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422524" y="17780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316213"/>
            <a:ext cx="309060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trouverez dessous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liste de ressources additionnelles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compléter votre préparation au salon.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3931368"/>
            <a:ext cx="1579434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MODIFIER MON PROFIL</a:t>
            </a:r>
          </a:p>
        </p:txBody>
      </p:sp>
      <p:pic>
        <p:nvPicPr>
          <p:cNvPr id="9" name="objec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3749224"/>
            <a:ext cx="1440000" cy="11729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162" y="3618210"/>
            <a:ext cx="2191475" cy="1087373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808001" y="1971671"/>
            <a:ext cx="1972012" cy="3418475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690FE98-C098-A56F-D513-3C351CEB2A6D}"/>
              </a:ext>
            </a:extLst>
          </p:cNvPr>
          <p:cNvCxnSpPr>
            <a:cxnSpLocks/>
          </p:cNvCxnSpPr>
          <p:nvPr/>
        </p:nvCxnSpPr>
        <p:spPr>
          <a:xfrm>
            <a:off x="2030931" y="4175521"/>
            <a:ext cx="623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5303520" y="4161897"/>
            <a:ext cx="4292867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2778760" y="4305789"/>
            <a:ext cx="2020473" cy="468125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2956662" y="4958514"/>
            <a:ext cx="202047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naviguer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entre les deux parties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5726506" y="4291223"/>
            <a:ext cx="3446894" cy="133458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Accédez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</a:t>
            </a:r>
            <a:r>
              <a:rPr lang="en-US" kern="0" dirty="0">
                <a:solidFill>
                  <a:schemeClr val="bg1"/>
                </a:solidFill>
              </a:rPr>
              <a:t>le c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ompléter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avec un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d’informations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image de couverture, description, plus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détaillé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plus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opportunités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professionnelles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</a:t>
            </a: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F2A0C367-FFF5-588A-D99E-009E891BFD67}"/>
              </a:ext>
            </a:extLst>
          </p:cNvPr>
          <p:cNvSpPr txBox="1"/>
          <p:nvPr/>
        </p:nvSpPr>
        <p:spPr>
          <a:xfrm>
            <a:off x="387558" y="1434444"/>
            <a:ext cx="10106660" cy="196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section d'édition du profil est composée de deux parties, l'une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dédiée à la modification de votre profil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d'entreprise, l'autre à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gestion/ajout d'autres administrateurs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Complétez l’ensemble des éléments qui serviront pour : 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référencement sur le moteur de recherche du site web du salon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recommandation auprès des visiteurs qui se préenregistrent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MODIFIER MON PROFIL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50180" y="2384127"/>
            <a:ext cx="6071598" cy="2587974"/>
            <a:chOff x="5806370" y="1832580"/>
            <a:chExt cx="6071598" cy="2665475"/>
          </a:xfrm>
        </p:grpSpPr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370" y="1832580"/>
              <a:ext cx="6071598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091567" y="3203574"/>
              <a:ext cx="5100320" cy="1273587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915395" y="3617436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8258" y="3294746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</p:cNvCxnSpPr>
          <p:nvPr/>
        </p:nvCxnSpPr>
        <p:spPr>
          <a:xfrm>
            <a:off x="4397476" y="2774633"/>
            <a:ext cx="1371706" cy="441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4397476" y="5414135"/>
            <a:ext cx="1371706" cy="408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8212" y="4560688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866037" y="5822873"/>
            <a:ext cx="3062878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Renvoyez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mail d’activation pour accéder à l’espace exposant (dans le cas où votre collaborateur ne l’aurait pas reçu)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487269" y="2333144"/>
            <a:ext cx="2986976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vos collaborateurs qui ont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besoin d’accéder à l’espace d’organisation du salon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votre entreprise. 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 recevront un mail d’activation pour accéder à l’espace administrateur de votre espace. </a:t>
            </a: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94" y="2327300"/>
            <a:ext cx="1513041" cy="1231806"/>
          </a:xfrm>
          <a:prstGeom prst="rect">
            <a:avLst/>
          </a:prstGeom>
        </p:spPr>
      </p:pic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4428132"/>
            <a:ext cx="2017500" cy="116315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351424" y="3565494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673108" y="5173798"/>
            <a:ext cx="1533759" cy="62670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9182" y="3018543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9397" y="5381625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Modifiez la liste de vos administrateurs à tout moment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888C46-889A-E809-2C8D-1560F6875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950" y="5037253"/>
            <a:ext cx="1745061" cy="4698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819139" y="5069923"/>
            <a:ext cx="1849120" cy="469824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9623AB-4933-DCE2-F134-9F9CF74716C8}"/>
              </a:ext>
            </a:extLst>
          </p:cNvPr>
          <p:cNvSpPr txBox="1"/>
          <p:nvPr/>
        </p:nvSpPr>
        <p:spPr>
          <a:xfrm>
            <a:off x="333921" y="1474389"/>
            <a:ext cx="11619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administrateurs exposants sont les personnes de votre entreprise qui ont besoin d’un accès à l’espace exposant. Les administrateurs secondaires auront les mêmes accès que l’administrateur primaire.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CO-EXPOSANTS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542" y="3047393"/>
            <a:ext cx="6433640" cy="202862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766129" y="4117210"/>
            <a:ext cx="898801" cy="4759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</p:cNvCxnSpPr>
          <p:nvPr/>
        </p:nvCxnSpPr>
        <p:spPr>
          <a:xfrm flipV="1">
            <a:off x="5850674" y="4655744"/>
            <a:ext cx="0" cy="1024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734267" y="4169033"/>
            <a:ext cx="1568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4398111" y="5653754"/>
            <a:ext cx="290512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Activer ou désactiver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espaces de vos 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344536" y="2138939"/>
            <a:ext cx="4649758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 de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auquel vous avez droit, ainsi que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 de packs disponibles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52039" y="3290379"/>
            <a:ext cx="1686040" cy="136536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l'emplacement de votre stand est affiché,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ne peut pas être modifié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C'est  également sur ce stand que votre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 sera placé.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5416119" y="3810546"/>
            <a:ext cx="898800" cy="782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216852" y="2580974"/>
            <a:ext cx="1452563" cy="5606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669415" y="2580974"/>
            <a:ext cx="872316" cy="594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9C6708EA-5D63-7D95-3C80-C89A0CA5F170}"/>
              </a:ext>
            </a:extLst>
          </p:cNvPr>
          <p:cNvSpPr txBox="1"/>
          <p:nvPr/>
        </p:nvSpPr>
        <p:spPr>
          <a:xfrm>
            <a:off x="333921" y="1447300"/>
            <a:ext cx="10106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 section vous permet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d'ajouter et de gérer vos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leur permettant d'accéder à leur propre espace et de se préparer pour le salon.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0DC97C-CA19-7F61-8846-8261AAD24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/>
        </p:blipFill>
        <p:spPr>
          <a:xfrm>
            <a:off x="208438" y="3314075"/>
            <a:ext cx="1902542" cy="149526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ECB3CBA-D9E2-01BD-BC69-473EBE661CAF}"/>
              </a:ext>
            </a:extLst>
          </p:cNvPr>
          <p:cNvCxnSpPr>
            <a:cxnSpLocks/>
          </p:cNvCxnSpPr>
          <p:nvPr/>
        </p:nvCxnSpPr>
        <p:spPr>
          <a:xfrm>
            <a:off x="2228666" y="4061705"/>
            <a:ext cx="10800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CATALOGUE EXPOSANT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>
          <a:xfrm>
            <a:off x="692190" y="2865064"/>
            <a:ext cx="2392293" cy="1880169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F7CAAD2B-3372-248B-8923-230A08E80386}"/>
              </a:ext>
            </a:extLst>
          </p:cNvPr>
          <p:cNvSpPr txBox="1"/>
          <p:nvPr/>
        </p:nvSpPr>
        <p:spPr>
          <a:xfrm>
            <a:off x="357647" y="1268216"/>
            <a:ext cx="1010666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Catalogue des Exposants vous permet de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inscrire pour être visible dans le catalogue imprimé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Sachez que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l'inscription se termine plusieurs semaines avant le début du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nous vous recommandons donc de vous inscrire le plus tôt possible.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4050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customXml/itemProps3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82441</TotalTime>
  <Words>1452</Words>
  <Application>Microsoft Office PowerPoint</Application>
  <PresentationFormat>Grand écran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2_Office Theme</vt:lpstr>
      <vt:lpstr>3_Office Theme</vt:lpstr>
      <vt:lpstr>Présentation PowerPoint</vt:lpstr>
      <vt:lpstr>SOMMAIRE</vt:lpstr>
      <vt:lpstr>GLOSSAIRE</vt:lpstr>
      <vt:lpstr>SE CONNECTER À MON ESPACE EXPOSANT </vt:lpstr>
      <vt:lpstr>PAGE DE GARDE</vt:lpstr>
      <vt:lpstr>MODIFIER MON PROFIL</vt:lpstr>
      <vt:lpstr>MODIFIER MON PROFIL</vt:lpstr>
      <vt:lpstr>CO-EXPOSANTS</vt:lpstr>
      <vt:lpstr>CATALOGUE EXPOSANT</vt:lpstr>
      <vt:lpstr>Lead Manager App (ex-EMPERIA) : SOLUTION DE COLLECTE DE LEADS Application mobile pour scanner les badges</vt:lpstr>
      <vt:lpstr>Lead Manager App (ex-EMPERIA) : SOLUTION DE COLLECTE DE LEADS Téléchargez vos leads</vt:lpstr>
      <vt:lpstr>GESTION DES INVITATIONS</vt:lpstr>
      <vt:lpstr>GESTION DES BADGES Attribuer des badges</vt:lpstr>
      <vt:lpstr>GESTION DES BADGES Les badges de votre société</vt:lpstr>
      <vt:lpstr>ANALYSE DU TABLEAU DE BORD DES EXPOSANTS</vt:lpstr>
      <vt:lpstr>PRÉPARER MON STAND</vt:lpstr>
      <vt:lpstr>DÉCLARER MON PRESTATAIRE</vt:lpstr>
      <vt:lpstr>VOS PRISES DE PAROLE </vt:lpstr>
      <vt:lpstr>SERVICE PROTOCOLE</vt:lpstr>
      <vt:lpstr>BESOIN D’AIDE 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179</cp:revision>
  <dcterms:created xsi:type="dcterms:W3CDTF">2023-09-29T12:40:57Z</dcterms:created>
  <dcterms:modified xsi:type="dcterms:W3CDTF">2025-04-16T09:35:30Z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