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9" r:id="rId4"/>
  </p:sldMasterIdLst>
  <p:sldIdLst>
    <p:sldId id="256" r:id="rId5"/>
    <p:sldId id="258" r:id="rId6"/>
    <p:sldId id="257" r:id="rId7"/>
    <p:sldId id="259" r:id="rId8"/>
    <p:sldId id="260" r:id="rId9"/>
    <p:sldId id="268" r:id="rId10"/>
    <p:sldId id="263" r:id="rId11"/>
    <p:sldId id="266" r:id="rId1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30DD257-1DE4-BE77-F323-9540889E3C92}" name="TANG, STEPHANIE (RX-PTV)" initials="ST" userId="S::tangs@b2b.regn.net::f7748e93-da32-4dc1-ada6-072a1d89b0d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3F67"/>
    <a:srgbClr val="ED6384"/>
    <a:srgbClr val="503B5F"/>
    <a:srgbClr val="88C5CB"/>
    <a:srgbClr val="34ABA1"/>
    <a:srgbClr val="F9B54E"/>
    <a:srgbClr val="F08584"/>
    <a:srgbClr val="FFFFFF"/>
    <a:srgbClr val="EA55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AF943CC-84FB-4701-A313-CA43AED0D821}" v="89" dt="2026-01-16T11:38:03.8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ANG, STEPHANIE (RX-PTV)" userId="f7748e93-da32-4dc1-ada6-072a1d89b0d6" providerId="ADAL" clId="{A8119FB9-8AA1-4C6E-A511-81CF6ED2647F}"/>
    <pc:docChg chg="undo custSel addSld delSld modSld sldOrd">
      <pc:chgData name="TANG, STEPHANIE (RX-PTV)" userId="f7748e93-da32-4dc1-ada6-072a1d89b0d6" providerId="ADAL" clId="{A8119FB9-8AA1-4C6E-A511-81CF6ED2647F}" dt="2026-01-27T10:02:11.655" v="3795" actId="113"/>
      <pc:docMkLst>
        <pc:docMk/>
      </pc:docMkLst>
      <pc:sldChg chg="modSp mod">
        <pc:chgData name="TANG, STEPHANIE (RX-PTV)" userId="f7748e93-da32-4dc1-ada6-072a1d89b0d6" providerId="ADAL" clId="{A8119FB9-8AA1-4C6E-A511-81CF6ED2647F}" dt="2026-01-16T11:41:45.675" v="3531" actId="1076"/>
        <pc:sldMkLst>
          <pc:docMk/>
          <pc:sldMk cId="261893923" sldId="256"/>
        </pc:sldMkLst>
        <pc:spChg chg="mod">
          <ac:chgData name="TANG, STEPHANIE (RX-PTV)" userId="f7748e93-da32-4dc1-ada6-072a1d89b0d6" providerId="ADAL" clId="{A8119FB9-8AA1-4C6E-A511-81CF6ED2647F}" dt="2026-01-08T15:06:21.584" v="29" actId="20577"/>
          <ac:spMkLst>
            <pc:docMk/>
            <pc:sldMk cId="261893923" sldId="256"/>
            <ac:spMk id="2" creationId="{884F3367-7C15-0F58-EECC-356294A48421}"/>
          </ac:spMkLst>
        </pc:spChg>
        <pc:spChg chg="mod">
          <ac:chgData name="TANG, STEPHANIE (RX-PTV)" userId="f7748e93-da32-4dc1-ada6-072a1d89b0d6" providerId="ADAL" clId="{A8119FB9-8AA1-4C6E-A511-81CF6ED2647F}" dt="2026-01-16T11:41:45.675" v="3531" actId="1076"/>
          <ac:spMkLst>
            <pc:docMk/>
            <pc:sldMk cId="261893923" sldId="256"/>
            <ac:spMk id="3" creationId="{30F6964D-F66B-87B9-BC67-9559C7ECEBD3}"/>
          </ac:spMkLst>
        </pc:spChg>
      </pc:sldChg>
      <pc:sldChg chg="addSp delSp modSp mod ord modClrScheme chgLayout">
        <pc:chgData name="TANG, STEPHANIE (RX-PTV)" userId="f7748e93-da32-4dc1-ada6-072a1d89b0d6" providerId="ADAL" clId="{A8119FB9-8AA1-4C6E-A511-81CF6ED2647F}" dt="2026-01-16T11:40:37.675" v="3514" actId="207"/>
        <pc:sldMkLst>
          <pc:docMk/>
          <pc:sldMk cId="25697310" sldId="257"/>
        </pc:sldMkLst>
        <pc:spChg chg="mod ord">
          <ac:chgData name="TANG, STEPHANIE (RX-PTV)" userId="f7748e93-da32-4dc1-ada6-072a1d89b0d6" providerId="ADAL" clId="{A8119FB9-8AA1-4C6E-A511-81CF6ED2647F}" dt="2026-01-08T15:15:49.786" v="203" actId="20577"/>
          <ac:spMkLst>
            <pc:docMk/>
            <pc:sldMk cId="25697310" sldId="257"/>
            <ac:spMk id="2" creationId="{07A2FCEB-EA51-E460-26F3-167F8ED1385A}"/>
          </ac:spMkLst>
        </pc:spChg>
        <pc:spChg chg="mod ord">
          <ac:chgData name="TANG, STEPHANIE (RX-PTV)" userId="f7748e93-da32-4dc1-ada6-072a1d89b0d6" providerId="ADAL" clId="{A8119FB9-8AA1-4C6E-A511-81CF6ED2647F}" dt="2026-01-09T14:34:34.099" v="532" actId="113"/>
          <ac:spMkLst>
            <pc:docMk/>
            <pc:sldMk cId="25697310" sldId="257"/>
            <ac:spMk id="3" creationId="{4FA012E5-35B3-C07F-F872-DE6C99408A7C}"/>
          </ac:spMkLst>
        </pc:spChg>
        <pc:spChg chg="add mod ord">
          <ac:chgData name="TANG, STEPHANIE (RX-PTV)" userId="f7748e93-da32-4dc1-ada6-072a1d89b0d6" providerId="ADAL" clId="{A8119FB9-8AA1-4C6E-A511-81CF6ED2647F}" dt="2026-01-08T15:48:21.005" v="526" actId="108"/>
          <ac:spMkLst>
            <pc:docMk/>
            <pc:sldMk cId="25697310" sldId="257"/>
            <ac:spMk id="5" creationId="{52AB578D-8591-E28E-FFEB-A278A46FEC21}"/>
          </ac:spMkLst>
        </pc:spChg>
        <pc:spChg chg="add mod">
          <ac:chgData name="TANG, STEPHANIE (RX-PTV)" userId="f7748e93-da32-4dc1-ada6-072a1d89b0d6" providerId="ADAL" clId="{A8119FB9-8AA1-4C6E-A511-81CF6ED2647F}" dt="2026-01-16T11:40:37.675" v="3514" actId="207"/>
          <ac:spMkLst>
            <pc:docMk/>
            <pc:sldMk cId="25697310" sldId="257"/>
            <ac:spMk id="7" creationId="{A0C4BE56-9F42-F70F-BB27-AB9441DA75FD}"/>
          </ac:spMkLst>
        </pc:spChg>
        <pc:spChg chg="add mod">
          <ac:chgData name="TANG, STEPHANIE (RX-PTV)" userId="f7748e93-da32-4dc1-ada6-072a1d89b0d6" providerId="ADAL" clId="{A8119FB9-8AA1-4C6E-A511-81CF6ED2647F}" dt="2026-01-09T14:34:25.924" v="531" actId="113"/>
          <ac:spMkLst>
            <pc:docMk/>
            <pc:sldMk cId="25697310" sldId="257"/>
            <ac:spMk id="10" creationId="{14206E1E-1EFF-4BB6-55B2-CF0BBCC61212}"/>
          </ac:spMkLst>
        </pc:spChg>
        <pc:spChg chg="add mod">
          <ac:chgData name="TANG, STEPHANIE (RX-PTV)" userId="f7748e93-da32-4dc1-ada6-072a1d89b0d6" providerId="ADAL" clId="{A8119FB9-8AA1-4C6E-A511-81CF6ED2647F}" dt="2026-01-09T14:34:54.865" v="534" actId="14100"/>
          <ac:spMkLst>
            <pc:docMk/>
            <pc:sldMk cId="25697310" sldId="257"/>
            <ac:spMk id="12" creationId="{FB20D8FA-F180-1CEF-7E28-B3BDD77239E4}"/>
          </ac:spMkLst>
        </pc:spChg>
        <pc:spChg chg="add mod">
          <ac:chgData name="TANG, STEPHANIE (RX-PTV)" userId="f7748e93-da32-4dc1-ada6-072a1d89b0d6" providerId="ADAL" clId="{A8119FB9-8AA1-4C6E-A511-81CF6ED2647F}" dt="2026-01-09T14:36:00.632" v="548" actId="1076"/>
          <ac:spMkLst>
            <pc:docMk/>
            <pc:sldMk cId="25697310" sldId="257"/>
            <ac:spMk id="14" creationId="{71434972-C233-FB06-3DF3-40F36C0B1F7E}"/>
          </ac:spMkLst>
        </pc:spChg>
        <pc:spChg chg="add mod">
          <ac:chgData name="TANG, STEPHANIE (RX-PTV)" userId="f7748e93-da32-4dc1-ada6-072a1d89b0d6" providerId="ADAL" clId="{A8119FB9-8AA1-4C6E-A511-81CF6ED2647F}" dt="2026-01-09T14:35:08.318" v="537" actId="688"/>
          <ac:spMkLst>
            <pc:docMk/>
            <pc:sldMk cId="25697310" sldId="257"/>
            <ac:spMk id="15" creationId="{A2A12647-605E-D04E-556C-4D878ABB5D36}"/>
          </ac:spMkLst>
        </pc:spChg>
        <pc:spChg chg="add mod">
          <ac:chgData name="TANG, STEPHANIE (RX-PTV)" userId="f7748e93-da32-4dc1-ada6-072a1d89b0d6" providerId="ADAL" clId="{A8119FB9-8AA1-4C6E-A511-81CF6ED2647F}" dt="2026-01-08T15:27:36.517" v="282" actId="1076"/>
          <ac:spMkLst>
            <pc:docMk/>
            <pc:sldMk cId="25697310" sldId="257"/>
            <ac:spMk id="16" creationId="{64640BBC-3AF6-D62A-4122-05A1927E56D1}"/>
          </ac:spMkLst>
        </pc:spChg>
      </pc:sldChg>
      <pc:sldChg chg="addSp delSp modSp mod modClrScheme chgLayout">
        <pc:chgData name="TANG, STEPHANIE (RX-PTV)" userId="f7748e93-da32-4dc1-ada6-072a1d89b0d6" providerId="ADAL" clId="{A8119FB9-8AA1-4C6E-A511-81CF6ED2647F}" dt="2026-01-08T15:29:36.257" v="338" actId="20577"/>
        <pc:sldMkLst>
          <pc:docMk/>
          <pc:sldMk cId="1826515944" sldId="258"/>
        </pc:sldMkLst>
        <pc:spChg chg="add del mod ord">
          <ac:chgData name="TANG, STEPHANIE (RX-PTV)" userId="f7748e93-da32-4dc1-ada6-072a1d89b0d6" providerId="ADAL" clId="{A8119FB9-8AA1-4C6E-A511-81CF6ED2647F}" dt="2026-01-08T15:15:12.174" v="190" actId="6549"/>
          <ac:spMkLst>
            <pc:docMk/>
            <pc:sldMk cId="1826515944" sldId="258"/>
            <ac:spMk id="7" creationId="{EE18A3DA-6485-067D-F7EB-8D3B8B871AF5}"/>
          </ac:spMkLst>
        </pc:spChg>
        <pc:spChg chg="add del mod ord">
          <ac:chgData name="TANG, STEPHANIE (RX-PTV)" userId="f7748e93-da32-4dc1-ada6-072a1d89b0d6" providerId="ADAL" clId="{A8119FB9-8AA1-4C6E-A511-81CF6ED2647F}" dt="2026-01-08T15:17:10.349" v="213" actId="1076"/>
          <ac:spMkLst>
            <pc:docMk/>
            <pc:sldMk cId="1826515944" sldId="258"/>
            <ac:spMk id="8" creationId="{F37BF2E0-32D2-4C22-C0DE-99764ADA6DA7}"/>
          </ac:spMkLst>
        </pc:spChg>
        <pc:spChg chg="add del mod ord">
          <ac:chgData name="TANG, STEPHANIE (RX-PTV)" userId="f7748e93-da32-4dc1-ada6-072a1d89b0d6" providerId="ADAL" clId="{A8119FB9-8AA1-4C6E-A511-81CF6ED2647F}" dt="2026-01-08T15:14:40.495" v="166" actId="478"/>
          <ac:spMkLst>
            <pc:docMk/>
            <pc:sldMk cId="1826515944" sldId="258"/>
            <ac:spMk id="9" creationId="{FEF9949D-1F04-F94C-9C23-51B8AD68452D}"/>
          </ac:spMkLst>
        </pc:spChg>
        <pc:spChg chg="add del mod ord">
          <ac:chgData name="TANG, STEPHANIE (RX-PTV)" userId="f7748e93-da32-4dc1-ada6-072a1d89b0d6" providerId="ADAL" clId="{A8119FB9-8AA1-4C6E-A511-81CF6ED2647F}" dt="2026-01-08T15:29:36.257" v="338" actId="20577"/>
          <ac:spMkLst>
            <pc:docMk/>
            <pc:sldMk cId="1826515944" sldId="258"/>
            <ac:spMk id="13" creationId="{7A4AAA70-816D-C198-7A3C-1DD8EA86E484}"/>
          </ac:spMkLst>
        </pc:spChg>
        <pc:spChg chg="add del mod ord">
          <ac:chgData name="TANG, STEPHANIE (RX-PTV)" userId="f7748e93-da32-4dc1-ada6-072a1d89b0d6" providerId="ADAL" clId="{A8119FB9-8AA1-4C6E-A511-81CF6ED2647F}" dt="2026-01-08T15:14:40.495" v="166" actId="478"/>
          <ac:spMkLst>
            <pc:docMk/>
            <pc:sldMk cId="1826515944" sldId="258"/>
            <ac:spMk id="14" creationId="{1AF92E56-3E08-1516-F4E3-251673FED36F}"/>
          </ac:spMkLst>
        </pc:spChg>
        <pc:spChg chg="add del mod ord">
          <ac:chgData name="TANG, STEPHANIE (RX-PTV)" userId="f7748e93-da32-4dc1-ada6-072a1d89b0d6" providerId="ADAL" clId="{A8119FB9-8AA1-4C6E-A511-81CF6ED2647F}" dt="2026-01-08T15:14:40.495" v="166" actId="478"/>
          <ac:spMkLst>
            <pc:docMk/>
            <pc:sldMk cId="1826515944" sldId="258"/>
            <ac:spMk id="15" creationId="{23332604-3D33-C319-EC7B-C69E5BCDFE2A}"/>
          </ac:spMkLst>
        </pc:spChg>
        <pc:spChg chg="add del mod ord">
          <ac:chgData name="TANG, STEPHANIE (RX-PTV)" userId="f7748e93-da32-4dc1-ada6-072a1d89b0d6" providerId="ADAL" clId="{A8119FB9-8AA1-4C6E-A511-81CF6ED2647F}" dt="2026-01-08T15:14:40.495" v="166" actId="478"/>
          <ac:spMkLst>
            <pc:docMk/>
            <pc:sldMk cId="1826515944" sldId="258"/>
            <ac:spMk id="16" creationId="{83C83B89-53D3-9235-A754-34065620E3ED}"/>
          </ac:spMkLst>
        </pc:spChg>
        <pc:spChg chg="add del mod ord">
          <ac:chgData name="TANG, STEPHANIE (RX-PTV)" userId="f7748e93-da32-4dc1-ada6-072a1d89b0d6" providerId="ADAL" clId="{A8119FB9-8AA1-4C6E-A511-81CF6ED2647F}" dt="2026-01-08T15:14:40.495" v="166" actId="478"/>
          <ac:spMkLst>
            <pc:docMk/>
            <pc:sldMk cId="1826515944" sldId="258"/>
            <ac:spMk id="19" creationId="{0C7EA125-168D-4F1C-ED56-C5287CEA36D5}"/>
          </ac:spMkLst>
        </pc:spChg>
        <pc:spChg chg="add del mod ord">
          <ac:chgData name="TANG, STEPHANIE (RX-PTV)" userId="f7748e93-da32-4dc1-ada6-072a1d89b0d6" providerId="ADAL" clId="{A8119FB9-8AA1-4C6E-A511-81CF6ED2647F}" dt="2026-01-08T15:14:40.495" v="166" actId="478"/>
          <ac:spMkLst>
            <pc:docMk/>
            <pc:sldMk cId="1826515944" sldId="258"/>
            <ac:spMk id="20" creationId="{DA668716-2DC0-604A-F56E-A30F03FE09DE}"/>
          </ac:spMkLst>
        </pc:spChg>
        <pc:picChg chg="add del mod ord">
          <ac:chgData name="TANG, STEPHANIE (RX-PTV)" userId="f7748e93-da32-4dc1-ada6-072a1d89b0d6" providerId="ADAL" clId="{A8119FB9-8AA1-4C6E-A511-81CF6ED2647F}" dt="2026-01-08T15:14:40.495" v="166" actId="478"/>
          <ac:picMkLst>
            <pc:docMk/>
            <pc:sldMk cId="1826515944" sldId="258"/>
            <ac:picMk id="12" creationId="{2697E210-F34C-C8DF-0D64-C6E6337E652C}"/>
          </ac:picMkLst>
        </pc:picChg>
      </pc:sldChg>
      <pc:sldChg chg="addSp delSp modSp mod modClrScheme chgLayout">
        <pc:chgData name="TANG, STEPHANIE (RX-PTV)" userId="f7748e93-da32-4dc1-ada6-072a1d89b0d6" providerId="ADAL" clId="{A8119FB9-8AA1-4C6E-A511-81CF6ED2647F}" dt="2026-01-12T16:19:33.456" v="1601" actId="20577"/>
        <pc:sldMkLst>
          <pc:docMk/>
          <pc:sldMk cId="3078654634" sldId="259"/>
        </pc:sldMkLst>
        <pc:spChg chg="mod ord">
          <ac:chgData name="TANG, STEPHANIE (RX-PTV)" userId="f7748e93-da32-4dc1-ada6-072a1d89b0d6" providerId="ADAL" clId="{A8119FB9-8AA1-4C6E-A511-81CF6ED2647F}" dt="2026-01-12T16:19:33.456" v="1601" actId="20577"/>
          <ac:spMkLst>
            <pc:docMk/>
            <pc:sldMk cId="3078654634" sldId="259"/>
            <ac:spMk id="2" creationId="{45268FF0-49E8-02A3-92F8-9FBF75EF5DF1}"/>
          </ac:spMkLst>
        </pc:spChg>
        <pc:spChg chg="add mod ord">
          <ac:chgData name="TANG, STEPHANIE (RX-PTV)" userId="f7748e93-da32-4dc1-ada6-072a1d89b0d6" providerId="ADAL" clId="{A8119FB9-8AA1-4C6E-A511-81CF6ED2647F}" dt="2026-01-09T16:12:20.873" v="1552" actId="700"/>
          <ac:spMkLst>
            <pc:docMk/>
            <pc:sldMk cId="3078654634" sldId="259"/>
            <ac:spMk id="3" creationId="{8137F3A7-EE7E-1A2C-5C9F-53D75F314960}"/>
          </ac:spMkLst>
        </pc:spChg>
        <pc:spChg chg="add mod ord">
          <ac:chgData name="TANG, STEPHANIE (RX-PTV)" userId="f7748e93-da32-4dc1-ada6-072a1d89b0d6" providerId="ADAL" clId="{A8119FB9-8AA1-4C6E-A511-81CF6ED2647F}" dt="2026-01-09T16:12:20.873" v="1552" actId="700"/>
          <ac:spMkLst>
            <pc:docMk/>
            <pc:sldMk cId="3078654634" sldId="259"/>
            <ac:spMk id="4" creationId="{8B1C3C36-C399-8E1B-9073-40FCEC875686}"/>
          </ac:spMkLst>
        </pc:spChg>
        <pc:graphicFrameChg chg="add mod modGraphic">
          <ac:chgData name="TANG, STEPHANIE (RX-PTV)" userId="f7748e93-da32-4dc1-ada6-072a1d89b0d6" providerId="ADAL" clId="{A8119FB9-8AA1-4C6E-A511-81CF6ED2647F}" dt="2026-01-09T16:12:49.544" v="1564" actId="20577"/>
          <ac:graphicFrameMkLst>
            <pc:docMk/>
            <pc:sldMk cId="3078654634" sldId="259"/>
            <ac:graphicFrameMk id="7" creationId="{10E36A81-8032-F057-8853-A11C8803328A}"/>
          </ac:graphicFrameMkLst>
        </pc:graphicFrameChg>
      </pc:sldChg>
      <pc:sldChg chg="addSp delSp modSp mod modClrScheme chgLayout">
        <pc:chgData name="TANG, STEPHANIE (RX-PTV)" userId="f7748e93-da32-4dc1-ada6-072a1d89b0d6" providerId="ADAL" clId="{A8119FB9-8AA1-4C6E-A511-81CF6ED2647F}" dt="2026-01-27T10:02:11.655" v="3795" actId="113"/>
        <pc:sldMkLst>
          <pc:docMk/>
          <pc:sldMk cId="310412219" sldId="260"/>
        </pc:sldMkLst>
        <pc:spChg chg="mod ord">
          <ac:chgData name="TANG, STEPHANIE (RX-PTV)" userId="f7748e93-da32-4dc1-ada6-072a1d89b0d6" providerId="ADAL" clId="{A8119FB9-8AA1-4C6E-A511-81CF6ED2647F}" dt="2026-01-13T15:45:04.514" v="2791" actId="13926"/>
          <ac:spMkLst>
            <pc:docMk/>
            <pc:sldMk cId="310412219" sldId="260"/>
            <ac:spMk id="2" creationId="{3FAA8E8B-47C1-76DE-9E4F-3BC63A89210B}"/>
          </ac:spMkLst>
        </pc:spChg>
        <pc:spChg chg="add mod">
          <ac:chgData name="TANG, STEPHANIE (RX-PTV)" userId="f7748e93-da32-4dc1-ada6-072a1d89b0d6" providerId="ADAL" clId="{A8119FB9-8AA1-4C6E-A511-81CF6ED2647F}" dt="2026-01-13T15:21:44.546" v="1674" actId="20577"/>
          <ac:spMkLst>
            <pc:docMk/>
            <pc:sldMk cId="310412219" sldId="260"/>
            <ac:spMk id="3" creationId="{4944BBEC-5219-395D-6E38-7BD3629221F7}"/>
          </ac:spMkLst>
        </pc:spChg>
        <pc:spChg chg="add mod">
          <ac:chgData name="TANG, STEPHANIE (RX-PTV)" userId="f7748e93-da32-4dc1-ada6-072a1d89b0d6" providerId="ADAL" clId="{A8119FB9-8AA1-4C6E-A511-81CF6ED2647F}" dt="2026-01-15T13:58:06.851" v="3147" actId="1076"/>
          <ac:spMkLst>
            <pc:docMk/>
            <pc:sldMk cId="310412219" sldId="260"/>
            <ac:spMk id="5" creationId="{FBFBA7EB-5C6F-4C5E-6C1C-24EF6CCD8BE1}"/>
          </ac:spMkLst>
        </pc:spChg>
        <pc:spChg chg="add mod">
          <ac:chgData name="TANG, STEPHANIE (RX-PTV)" userId="f7748e93-da32-4dc1-ada6-072a1d89b0d6" providerId="ADAL" clId="{A8119FB9-8AA1-4C6E-A511-81CF6ED2647F}" dt="2026-01-15T13:58:11.938" v="3148" actId="1076"/>
          <ac:spMkLst>
            <pc:docMk/>
            <pc:sldMk cId="310412219" sldId="260"/>
            <ac:spMk id="6" creationId="{EF311799-C3A7-B34A-0C75-7ED1D7C7DC2A}"/>
          </ac:spMkLst>
        </pc:spChg>
        <pc:spChg chg="add mod">
          <ac:chgData name="TANG, STEPHANIE (RX-PTV)" userId="f7748e93-da32-4dc1-ada6-072a1d89b0d6" providerId="ADAL" clId="{A8119FB9-8AA1-4C6E-A511-81CF6ED2647F}" dt="2026-01-27T10:02:11.655" v="3795" actId="113"/>
          <ac:spMkLst>
            <pc:docMk/>
            <pc:sldMk cId="310412219" sldId="260"/>
            <ac:spMk id="7" creationId="{75DDCF8F-1A48-D030-62EA-D8E6F5BDA290}"/>
          </ac:spMkLst>
        </pc:spChg>
        <pc:spChg chg="add mod">
          <ac:chgData name="TANG, STEPHANIE (RX-PTV)" userId="f7748e93-da32-4dc1-ada6-072a1d89b0d6" providerId="ADAL" clId="{A8119FB9-8AA1-4C6E-A511-81CF6ED2647F}" dt="2026-01-09T15:43:19.180" v="1176" actId="14100"/>
          <ac:spMkLst>
            <pc:docMk/>
            <pc:sldMk cId="310412219" sldId="260"/>
            <ac:spMk id="10" creationId="{D386938E-ED35-89B4-983E-737A312246A8}"/>
          </ac:spMkLst>
        </pc:spChg>
        <pc:spChg chg="add mod">
          <ac:chgData name="TANG, STEPHANIE (RX-PTV)" userId="f7748e93-da32-4dc1-ada6-072a1d89b0d6" providerId="ADAL" clId="{A8119FB9-8AA1-4C6E-A511-81CF6ED2647F}" dt="2026-01-09T15:46:26.143" v="1226" actId="108"/>
          <ac:spMkLst>
            <pc:docMk/>
            <pc:sldMk cId="310412219" sldId="260"/>
            <ac:spMk id="28" creationId="{F0317EF7-146F-5C1F-5858-70D76349ABFE}"/>
          </ac:spMkLst>
        </pc:spChg>
        <pc:spChg chg="add mod">
          <ac:chgData name="TANG, STEPHANIE (RX-PTV)" userId="f7748e93-da32-4dc1-ada6-072a1d89b0d6" providerId="ADAL" clId="{A8119FB9-8AA1-4C6E-A511-81CF6ED2647F}" dt="2026-01-09T15:45:58.716" v="1216" actId="14100"/>
          <ac:spMkLst>
            <pc:docMk/>
            <pc:sldMk cId="310412219" sldId="260"/>
            <ac:spMk id="30" creationId="{8D276766-C3EF-AFBA-3A02-D0602E4CAFD2}"/>
          </ac:spMkLst>
        </pc:spChg>
        <pc:picChg chg="add mod">
          <ac:chgData name="TANG, STEPHANIE (RX-PTV)" userId="f7748e93-da32-4dc1-ada6-072a1d89b0d6" providerId="ADAL" clId="{A8119FB9-8AA1-4C6E-A511-81CF6ED2647F}" dt="2026-01-09T15:42:34.915" v="1163" actId="14100"/>
          <ac:picMkLst>
            <pc:docMk/>
            <pc:sldMk cId="310412219" sldId="260"/>
            <ac:picMk id="9" creationId="{645AF2F8-6F81-4775-4BC1-834D42951D6D}"/>
          </ac:picMkLst>
        </pc:picChg>
        <pc:picChg chg="add mod modCrop">
          <ac:chgData name="TANG, STEPHANIE (RX-PTV)" userId="f7748e93-da32-4dc1-ada6-072a1d89b0d6" providerId="ADAL" clId="{A8119FB9-8AA1-4C6E-A511-81CF6ED2647F}" dt="2026-01-09T15:44:28.869" v="1198" actId="14100"/>
          <ac:picMkLst>
            <pc:docMk/>
            <pc:sldMk cId="310412219" sldId="260"/>
            <ac:picMk id="14" creationId="{C6113D56-98E1-FF04-AF94-1E71F290383A}"/>
          </ac:picMkLst>
        </pc:picChg>
        <pc:picChg chg="add mod modCrop">
          <ac:chgData name="TANG, STEPHANIE (RX-PTV)" userId="f7748e93-da32-4dc1-ada6-072a1d89b0d6" providerId="ADAL" clId="{A8119FB9-8AA1-4C6E-A511-81CF6ED2647F}" dt="2026-01-09T15:43:04.939" v="1170" actId="1076"/>
          <ac:picMkLst>
            <pc:docMk/>
            <pc:sldMk cId="310412219" sldId="260"/>
            <ac:picMk id="15" creationId="{1AAC17E9-F2D1-F7C0-4F6E-3A7AC96DA523}"/>
          </ac:picMkLst>
        </pc:picChg>
        <pc:picChg chg="add mod ord">
          <ac:chgData name="TANG, STEPHANIE (RX-PTV)" userId="f7748e93-da32-4dc1-ada6-072a1d89b0d6" providerId="ADAL" clId="{A8119FB9-8AA1-4C6E-A511-81CF6ED2647F}" dt="2026-01-27T10:01:10.892" v="3704" actId="1036"/>
          <ac:picMkLst>
            <pc:docMk/>
            <pc:sldMk cId="310412219" sldId="260"/>
            <ac:picMk id="18" creationId="{79A0715C-95EE-9E1E-239E-780E762E834A}"/>
          </ac:picMkLst>
        </pc:picChg>
        <pc:picChg chg="add mod ord">
          <ac:chgData name="TANG, STEPHANIE (RX-PTV)" userId="f7748e93-da32-4dc1-ada6-072a1d89b0d6" providerId="ADAL" clId="{A8119FB9-8AA1-4C6E-A511-81CF6ED2647F}" dt="2026-01-27T10:01:29.643" v="3761" actId="1035"/>
          <ac:picMkLst>
            <pc:docMk/>
            <pc:sldMk cId="310412219" sldId="260"/>
            <ac:picMk id="19" creationId="{212EC7E8-CABF-CC44-D742-918659224CBC}"/>
          </ac:picMkLst>
        </pc:picChg>
        <pc:picChg chg="add mod ord">
          <ac:chgData name="TANG, STEPHANIE (RX-PTV)" userId="f7748e93-da32-4dc1-ada6-072a1d89b0d6" providerId="ADAL" clId="{A8119FB9-8AA1-4C6E-A511-81CF6ED2647F}" dt="2026-01-27T10:01:22.453" v="3736" actId="1036"/>
          <ac:picMkLst>
            <pc:docMk/>
            <pc:sldMk cId="310412219" sldId="260"/>
            <ac:picMk id="20" creationId="{60F67754-DE6D-7ADB-FEFF-B483FDE22226}"/>
          </ac:picMkLst>
        </pc:picChg>
        <pc:picChg chg="add mod ord">
          <ac:chgData name="TANG, STEPHANIE (RX-PTV)" userId="f7748e93-da32-4dc1-ada6-072a1d89b0d6" providerId="ADAL" clId="{A8119FB9-8AA1-4C6E-A511-81CF6ED2647F}" dt="2026-01-27T10:01:34.782" v="3766" actId="1035"/>
          <ac:picMkLst>
            <pc:docMk/>
            <pc:sldMk cId="310412219" sldId="260"/>
            <ac:picMk id="21" creationId="{76E90A06-92C4-B1FA-EEB0-0BC74FC5037F}"/>
          </ac:picMkLst>
        </pc:picChg>
        <pc:picChg chg="add mod ord">
          <ac:chgData name="TANG, STEPHANIE (RX-PTV)" userId="f7748e93-da32-4dc1-ada6-072a1d89b0d6" providerId="ADAL" clId="{A8119FB9-8AA1-4C6E-A511-81CF6ED2647F}" dt="2026-01-27T10:01:15.969" v="3714" actId="1036"/>
          <ac:picMkLst>
            <pc:docMk/>
            <pc:sldMk cId="310412219" sldId="260"/>
            <ac:picMk id="22" creationId="{1DBDEE72-0C55-75C8-71BA-AF35FD3F2407}"/>
          </ac:picMkLst>
        </pc:picChg>
        <pc:picChg chg="add mod">
          <ac:chgData name="TANG, STEPHANIE (RX-PTV)" userId="f7748e93-da32-4dc1-ada6-072a1d89b0d6" providerId="ADAL" clId="{A8119FB9-8AA1-4C6E-A511-81CF6ED2647F}" dt="2026-01-09T15:46:17.687" v="1224" actId="1076"/>
          <ac:picMkLst>
            <pc:docMk/>
            <pc:sldMk cId="310412219" sldId="260"/>
            <ac:picMk id="26" creationId="{51E05BC5-16E5-C8D8-3607-99DE0066FB35}"/>
          </ac:picMkLst>
        </pc:picChg>
      </pc:sldChg>
      <pc:sldChg chg="addSp delSp modSp mod">
        <pc:chgData name="TANG, STEPHANIE (RX-PTV)" userId="f7748e93-da32-4dc1-ada6-072a1d89b0d6" providerId="ADAL" clId="{A8119FB9-8AA1-4C6E-A511-81CF6ED2647F}" dt="2026-01-16T11:40:58.001" v="3517" actId="207"/>
        <pc:sldMkLst>
          <pc:docMk/>
          <pc:sldMk cId="449334121" sldId="263"/>
        </pc:sldMkLst>
        <pc:spChg chg="mod">
          <ac:chgData name="TANG, STEPHANIE (RX-PTV)" userId="f7748e93-da32-4dc1-ada6-072a1d89b0d6" providerId="ADAL" clId="{A8119FB9-8AA1-4C6E-A511-81CF6ED2647F}" dt="2026-01-16T10:04:41.029" v="3180"/>
          <ac:spMkLst>
            <pc:docMk/>
            <pc:sldMk cId="449334121" sldId="263"/>
            <ac:spMk id="2" creationId="{9E5EDBD7-43DC-1A33-1233-D7B0A598AE27}"/>
          </ac:spMkLst>
        </pc:spChg>
        <pc:spChg chg="mod">
          <ac:chgData name="TANG, STEPHANIE (RX-PTV)" userId="f7748e93-da32-4dc1-ada6-072a1d89b0d6" providerId="ADAL" clId="{A8119FB9-8AA1-4C6E-A511-81CF6ED2647F}" dt="2026-01-16T11:32:31.082" v="3416" actId="20577"/>
          <ac:spMkLst>
            <pc:docMk/>
            <pc:sldMk cId="449334121" sldId="263"/>
            <ac:spMk id="3" creationId="{33B6C04D-D04C-E94F-D907-D0998707B6D0}"/>
          </ac:spMkLst>
        </pc:spChg>
        <pc:spChg chg="mod">
          <ac:chgData name="TANG, STEPHANIE (RX-PTV)" userId="f7748e93-da32-4dc1-ada6-072a1d89b0d6" providerId="ADAL" clId="{A8119FB9-8AA1-4C6E-A511-81CF6ED2647F}" dt="2026-01-16T11:40:58.001" v="3517" actId="207"/>
          <ac:spMkLst>
            <pc:docMk/>
            <pc:sldMk cId="449334121" sldId="263"/>
            <ac:spMk id="4" creationId="{A6A76624-61DF-63E4-34A0-358A5B783449}"/>
          </ac:spMkLst>
        </pc:spChg>
        <pc:spChg chg="add mod">
          <ac:chgData name="TANG, STEPHANIE (RX-PTV)" userId="f7748e93-da32-4dc1-ada6-072a1d89b0d6" providerId="ADAL" clId="{A8119FB9-8AA1-4C6E-A511-81CF6ED2647F}" dt="2026-01-16T11:36:51.494" v="3467" actId="1076"/>
          <ac:spMkLst>
            <pc:docMk/>
            <pc:sldMk cId="449334121" sldId="263"/>
            <ac:spMk id="6" creationId="{4F7AE5E7-E968-10CC-1694-227A03B615A4}"/>
          </ac:spMkLst>
        </pc:spChg>
      </pc:sldChg>
      <pc:sldChg chg="addSp modSp mod">
        <pc:chgData name="TANG, STEPHANIE (RX-PTV)" userId="f7748e93-da32-4dc1-ada6-072a1d89b0d6" providerId="ADAL" clId="{A8119FB9-8AA1-4C6E-A511-81CF6ED2647F}" dt="2026-01-16T10:18:56.384" v="3381" actId="113"/>
        <pc:sldMkLst>
          <pc:docMk/>
          <pc:sldMk cId="2855302791" sldId="266"/>
        </pc:sldMkLst>
        <pc:spChg chg="add mod">
          <ac:chgData name="TANG, STEPHANIE (RX-PTV)" userId="f7748e93-da32-4dc1-ada6-072a1d89b0d6" providerId="ADAL" clId="{A8119FB9-8AA1-4C6E-A511-81CF6ED2647F}" dt="2026-01-16T10:13:43.672" v="3243" actId="14100"/>
          <ac:spMkLst>
            <pc:docMk/>
            <pc:sldMk cId="2855302791" sldId="266"/>
            <ac:spMk id="3" creationId="{CB36B990-206C-8A38-5783-4B57C3366A0F}"/>
          </ac:spMkLst>
        </pc:spChg>
        <pc:spChg chg="add mod">
          <ac:chgData name="TANG, STEPHANIE (RX-PTV)" userId="f7748e93-da32-4dc1-ada6-072a1d89b0d6" providerId="ADAL" clId="{A8119FB9-8AA1-4C6E-A511-81CF6ED2647F}" dt="2026-01-16T10:15:14.637" v="3291" actId="1076"/>
          <ac:spMkLst>
            <pc:docMk/>
            <pc:sldMk cId="2855302791" sldId="266"/>
            <ac:spMk id="6" creationId="{C3366426-C036-2AEC-4EE6-EA4784C905D3}"/>
          </ac:spMkLst>
        </pc:spChg>
        <pc:spChg chg="add mod">
          <ac:chgData name="TANG, STEPHANIE (RX-PTV)" userId="f7748e93-da32-4dc1-ada6-072a1d89b0d6" providerId="ADAL" clId="{A8119FB9-8AA1-4C6E-A511-81CF6ED2647F}" dt="2026-01-16T10:18:09.426" v="3363" actId="108"/>
          <ac:spMkLst>
            <pc:docMk/>
            <pc:sldMk cId="2855302791" sldId="266"/>
            <ac:spMk id="8" creationId="{4AC23C69-B21A-133A-6741-14384E9F75B2}"/>
          </ac:spMkLst>
        </pc:spChg>
        <pc:spChg chg="add mod">
          <ac:chgData name="TANG, STEPHANIE (RX-PTV)" userId="f7748e93-da32-4dc1-ada6-072a1d89b0d6" providerId="ADAL" clId="{A8119FB9-8AA1-4C6E-A511-81CF6ED2647F}" dt="2026-01-16T10:18:56.384" v="3381" actId="113"/>
          <ac:spMkLst>
            <pc:docMk/>
            <pc:sldMk cId="2855302791" sldId="266"/>
            <ac:spMk id="9" creationId="{18E94AEC-524F-3982-B07B-C8F6DCCD3904}"/>
          </ac:spMkLst>
        </pc:spChg>
      </pc:sldChg>
      <pc:sldChg chg="addSp delSp modSp add mod">
        <pc:chgData name="TANG, STEPHANIE (RX-PTV)" userId="f7748e93-da32-4dc1-ada6-072a1d89b0d6" providerId="ADAL" clId="{A8119FB9-8AA1-4C6E-A511-81CF6ED2647F}" dt="2026-01-13T15:57:00.705" v="2990" actId="1036"/>
        <pc:sldMkLst>
          <pc:docMk/>
          <pc:sldMk cId="970195676" sldId="268"/>
        </pc:sldMkLst>
        <pc:spChg chg="mod">
          <ac:chgData name="TANG, STEPHANIE (RX-PTV)" userId="f7748e93-da32-4dc1-ada6-072a1d89b0d6" providerId="ADAL" clId="{A8119FB9-8AA1-4C6E-A511-81CF6ED2647F}" dt="2026-01-13T15:44:59.570" v="2790" actId="13926"/>
          <ac:spMkLst>
            <pc:docMk/>
            <pc:sldMk cId="970195676" sldId="268"/>
            <ac:spMk id="2" creationId="{681D346B-A180-3984-5980-D5870B7D3F69}"/>
          </ac:spMkLst>
        </pc:spChg>
        <pc:spChg chg="mod ord">
          <ac:chgData name="TANG, STEPHANIE (RX-PTV)" userId="f7748e93-da32-4dc1-ada6-072a1d89b0d6" providerId="ADAL" clId="{A8119FB9-8AA1-4C6E-A511-81CF6ED2647F}" dt="2026-01-13T15:53:54.493" v="2952" actId="167"/>
          <ac:spMkLst>
            <pc:docMk/>
            <pc:sldMk cId="970195676" sldId="268"/>
            <ac:spMk id="7" creationId="{41EE875F-C272-909B-FE71-675E9092E61B}"/>
          </ac:spMkLst>
        </pc:spChg>
        <pc:picChg chg="add mod modCrop">
          <ac:chgData name="TANG, STEPHANIE (RX-PTV)" userId="f7748e93-da32-4dc1-ada6-072a1d89b0d6" providerId="ADAL" clId="{A8119FB9-8AA1-4C6E-A511-81CF6ED2647F}" dt="2026-01-13T15:57:00.705" v="2990" actId="1036"/>
          <ac:picMkLst>
            <pc:docMk/>
            <pc:sldMk cId="970195676" sldId="268"/>
            <ac:picMk id="8" creationId="{602E2174-43B6-141C-03AD-ACD5C22E4DA7}"/>
          </ac:picMkLst>
        </pc:picChg>
        <pc:picChg chg="add mod modCrop">
          <ac:chgData name="TANG, STEPHANIE (RX-PTV)" userId="f7748e93-da32-4dc1-ada6-072a1d89b0d6" providerId="ADAL" clId="{A8119FB9-8AA1-4C6E-A511-81CF6ED2647F}" dt="2026-01-13T15:57:00.705" v="2990" actId="1036"/>
          <ac:picMkLst>
            <pc:docMk/>
            <pc:sldMk cId="970195676" sldId="268"/>
            <ac:picMk id="12" creationId="{1D59E96A-3411-2F03-1C91-1C8B1ECDB7F5}"/>
          </ac:picMkLst>
        </pc:picChg>
        <pc:picChg chg="add mod">
          <ac:chgData name="TANG, STEPHANIE (RX-PTV)" userId="f7748e93-da32-4dc1-ada6-072a1d89b0d6" providerId="ADAL" clId="{A8119FB9-8AA1-4C6E-A511-81CF6ED2647F}" dt="2026-01-13T15:57:00.705" v="2990" actId="1036"/>
          <ac:picMkLst>
            <pc:docMk/>
            <pc:sldMk cId="970195676" sldId="268"/>
            <ac:picMk id="16" creationId="{1F88A991-4105-EB02-CAA8-023CBB59791E}"/>
          </ac:picMkLst>
        </pc:picChg>
        <pc:picChg chg="mod">
          <ac:chgData name="TANG, STEPHANIE (RX-PTV)" userId="f7748e93-da32-4dc1-ada6-072a1d89b0d6" providerId="ADAL" clId="{A8119FB9-8AA1-4C6E-A511-81CF6ED2647F}" dt="2026-01-13T15:54:10.074" v="2967" actId="1037"/>
          <ac:picMkLst>
            <pc:docMk/>
            <pc:sldMk cId="970195676" sldId="268"/>
            <ac:picMk id="18" creationId="{5923DA99-2EBE-88A4-6406-8C392ADF0F42}"/>
          </ac:picMkLst>
        </pc:picChg>
        <pc:picChg chg="mod">
          <ac:chgData name="TANG, STEPHANIE (RX-PTV)" userId="f7748e93-da32-4dc1-ada6-072a1d89b0d6" providerId="ADAL" clId="{A8119FB9-8AA1-4C6E-A511-81CF6ED2647F}" dt="2026-01-13T15:54:10.074" v="2967" actId="1037"/>
          <ac:picMkLst>
            <pc:docMk/>
            <pc:sldMk cId="970195676" sldId="268"/>
            <ac:picMk id="19" creationId="{70E2E8E7-C4F8-360B-C759-58A6594EF802}"/>
          </ac:picMkLst>
        </pc:picChg>
        <pc:picChg chg="mod">
          <ac:chgData name="TANG, STEPHANIE (RX-PTV)" userId="f7748e93-da32-4dc1-ada6-072a1d89b0d6" providerId="ADAL" clId="{A8119FB9-8AA1-4C6E-A511-81CF6ED2647F}" dt="2026-01-13T15:54:10.074" v="2967" actId="1037"/>
          <ac:picMkLst>
            <pc:docMk/>
            <pc:sldMk cId="970195676" sldId="268"/>
            <ac:picMk id="20" creationId="{EF96218E-77D9-4162-6185-50C3D58354FA}"/>
          </ac:picMkLst>
        </pc:picChg>
        <pc:picChg chg="mod">
          <ac:chgData name="TANG, STEPHANIE (RX-PTV)" userId="f7748e93-da32-4dc1-ada6-072a1d89b0d6" providerId="ADAL" clId="{A8119FB9-8AA1-4C6E-A511-81CF6ED2647F}" dt="2026-01-13T15:54:10.074" v="2967" actId="1037"/>
          <ac:picMkLst>
            <pc:docMk/>
            <pc:sldMk cId="970195676" sldId="268"/>
            <ac:picMk id="21" creationId="{D2C402AC-0D9A-F550-FA5A-E0A9D1B1A45A}"/>
          </ac:picMkLst>
        </pc:picChg>
        <pc:picChg chg="mod">
          <ac:chgData name="TANG, STEPHANIE (RX-PTV)" userId="f7748e93-da32-4dc1-ada6-072a1d89b0d6" providerId="ADAL" clId="{A8119FB9-8AA1-4C6E-A511-81CF6ED2647F}" dt="2026-01-13T15:54:10.074" v="2967" actId="1037"/>
          <ac:picMkLst>
            <pc:docMk/>
            <pc:sldMk cId="970195676" sldId="268"/>
            <ac:picMk id="22" creationId="{00D79CC1-0D42-0F9A-F27C-F272EFFFCF27}"/>
          </ac:picMkLst>
        </pc:picChg>
        <pc:picChg chg="add mod modCrop">
          <ac:chgData name="TANG, STEPHANIE (RX-PTV)" userId="f7748e93-da32-4dc1-ada6-072a1d89b0d6" providerId="ADAL" clId="{A8119FB9-8AA1-4C6E-A511-81CF6ED2647F}" dt="2026-01-13T15:57:00.705" v="2990" actId="1036"/>
          <ac:picMkLst>
            <pc:docMk/>
            <pc:sldMk cId="970195676" sldId="268"/>
            <ac:picMk id="25" creationId="{E7E3A542-8543-75D0-4BBC-6FB2DF8DF003}"/>
          </ac:picMkLst>
        </pc:picChg>
      </pc:sldChg>
    </pc:docChg>
  </pc:docChgLst>
  <pc:docChgLst>
    <pc:chgData name="Peuch, Thelma (RX-PTV)" userId="S::peucht@b2b.regn.net::4356660b-ecbb-453a-8033-fbf388b640ee" providerId="AD" clId="Web-{2C6EC580-6973-6BFC-70B6-60EC728811FC}"/>
    <pc:docChg chg="modSld">
      <pc:chgData name="Peuch, Thelma (RX-PTV)" userId="S::peucht@b2b.regn.net::4356660b-ecbb-453a-8033-fbf388b640ee" providerId="AD" clId="Web-{2C6EC580-6973-6BFC-70B6-60EC728811FC}" dt="2026-01-16T14:35:15.204" v="6" actId="20577"/>
      <pc:docMkLst>
        <pc:docMk/>
      </pc:docMkLst>
      <pc:sldChg chg="modSp">
        <pc:chgData name="Peuch, Thelma (RX-PTV)" userId="S::peucht@b2b.regn.net::4356660b-ecbb-453a-8033-fbf388b640ee" providerId="AD" clId="Web-{2C6EC580-6973-6BFC-70B6-60EC728811FC}" dt="2026-01-16T14:35:15.204" v="6" actId="20577"/>
        <pc:sldMkLst>
          <pc:docMk/>
          <pc:sldMk cId="310412219" sldId="260"/>
        </pc:sldMkLst>
        <pc:spChg chg="mod">
          <ac:chgData name="Peuch, Thelma (RX-PTV)" userId="S::peucht@b2b.regn.net::4356660b-ecbb-453a-8033-fbf388b640ee" providerId="AD" clId="Web-{2C6EC580-6973-6BFC-70B6-60EC728811FC}" dt="2026-01-16T14:34:40.156" v="1" actId="20577"/>
          <ac:spMkLst>
            <pc:docMk/>
            <pc:sldMk cId="310412219" sldId="260"/>
            <ac:spMk id="5" creationId="{FBFBA7EB-5C6F-4C5E-6C1C-24EF6CCD8BE1}"/>
          </ac:spMkLst>
        </pc:spChg>
        <pc:spChg chg="mod">
          <ac:chgData name="Peuch, Thelma (RX-PTV)" userId="S::peucht@b2b.regn.net::4356660b-ecbb-453a-8033-fbf388b640ee" providerId="AD" clId="Web-{2C6EC580-6973-6BFC-70B6-60EC728811FC}" dt="2026-01-16T14:35:15.204" v="6" actId="20577"/>
          <ac:spMkLst>
            <pc:docMk/>
            <pc:sldMk cId="310412219" sldId="260"/>
            <ac:spMk id="7" creationId="{75DDCF8F-1A48-D030-62EA-D8E6F5BDA290}"/>
          </ac:spMkLst>
        </pc:spChg>
      </pc:sldChg>
    </pc:docChg>
  </pc:docChgLst>
  <pc:docChgLst>
    <pc:chgData name="TANG, STEPHANIE (RX-PTV)" userId="S::tangs@b2b.regn.net::f7748e93-da32-4dc1-ada6-072a1d89b0d6" providerId="AD" clId="Web-{EFEECF8E-AA47-70E3-36F9-3C213CD00884}"/>
    <pc:docChg chg="modSld">
      <pc:chgData name="TANG, STEPHANIE (RX-PTV)" userId="S::tangs@b2b.regn.net::f7748e93-da32-4dc1-ada6-072a1d89b0d6" providerId="AD" clId="Web-{EFEECF8E-AA47-70E3-36F9-3C213CD00884}" dt="2026-01-16T14:46:16.201" v="0" actId="20577"/>
      <pc:docMkLst>
        <pc:docMk/>
      </pc:docMkLst>
      <pc:sldChg chg="modSp">
        <pc:chgData name="TANG, STEPHANIE (RX-PTV)" userId="S::tangs@b2b.regn.net::f7748e93-da32-4dc1-ada6-072a1d89b0d6" providerId="AD" clId="Web-{EFEECF8E-AA47-70E3-36F9-3C213CD00884}" dt="2026-01-16T14:46:16.201" v="0" actId="20577"/>
        <pc:sldMkLst>
          <pc:docMk/>
          <pc:sldMk cId="25697310" sldId="257"/>
        </pc:sldMkLst>
        <pc:spChg chg="mod">
          <ac:chgData name="TANG, STEPHANIE (RX-PTV)" userId="S::tangs@b2b.regn.net::f7748e93-da32-4dc1-ada6-072a1d89b0d6" providerId="AD" clId="Web-{EFEECF8E-AA47-70E3-36F9-3C213CD00884}" dt="2026-01-16T14:46:16.201" v="0" actId="20577"/>
          <ac:spMkLst>
            <pc:docMk/>
            <pc:sldMk cId="25697310" sldId="257"/>
            <ac:spMk id="2" creationId="{07A2FCEB-EA51-E460-26F3-167F8ED1385A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60300B2-03E0-438A-B58D-AF5EEDB513EE}" type="doc">
      <dgm:prSet loTypeId="urn:microsoft.com/office/officeart/2005/8/layout/vList2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27A5EBA3-3ACA-4998-B723-D7B3AD537E1E}">
      <dgm:prSet/>
      <dgm:spPr>
        <a:solidFill>
          <a:srgbClr val="EA553C"/>
        </a:solidFill>
      </dgm:spPr>
      <dgm:t>
        <a:bodyPr/>
        <a:lstStyle/>
        <a:p>
          <a:r>
            <a:rPr lang="en-US" b="1" i="0"/>
            <a:t>Ensure unprecedented visibility for your destination</a:t>
          </a:r>
          <a:endParaRPr lang="en-US"/>
        </a:p>
      </dgm:t>
    </dgm:pt>
    <dgm:pt modelId="{2D7221FF-A965-407E-ABC0-4D862C1FB721}" type="parTrans" cxnId="{30B60FE9-38CD-403F-B231-9B36C6EA956A}">
      <dgm:prSet/>
      <dgm:spPr/>
      <dgm:t>
        <a:bodyPr/>
        <a:lstStyle/>
        <a:p>
          <a:endParaRPr lang="en-US"/>
        </a:p>
      </dgm:t>
    </dgm:pt>
    <dgm:pt modelId="{9C2EFA23-B3DC-47B1-9D56-756857A15119}" type="sibTrans" cxnId="{30B60FE9-38CD-403F-B231-9B36C6EA956A}">
      <dgm:prSet/>
      <dgm:spPr/>
      <dgm:t>
        <a:bodyPr/>
        <a:lstStyle/>
        <a:p>
          <a:endParaRPr lang="en-US"/>
        </a:p>
      </dgm:t>
    </dgm:pt>
    <dgm:pt modelId="{6EF8D732-EC16-4C80-8B6C-A5BEE229DF15}">
      <dgm:prSet/>
      <dgm:spPr>
        <a:solidFill>
          <a:srgbClr val="F9B54E"/>
        </a:solidFill>
      </dgm:spPr>
      <dgm:t>
        <a:bodyPr/>
        <a:lstStyle/>
        <a:p>
          <a:r>
            <a:rPr lang="en-US" b="1" i="0"/>
            <a:t>Forge strategic partnerships and alliances</a:t>
          </a:r>
          <a:endParaRPr lang="en-US">
            <a:latin typeface="Calibri"/>
          </a:endParaRPr>
        </a:p>
      </dgm:t>
    </dgm:pt>
    <dgm:pt modelId="{F19F8A41-5D84-4B59-80E4-058723501C6C}" type="parTrans" cxnId="{7D852E72-E68B-4A13-B1F7-D12ED2113DE0}">
      <dgm:prSet/>
      <dgm:spPr/>
      <dgm:t>
        <a:bodyPr/>
        <a:lstStyle/>
        <a:p>
          <a:endParaRPr lang="en-US"/>
        </a:p>
      </dgm:t>
    </dgm:pt>
    <dgm:pt modelId="{65680242-D59E-4D74-B174-7A9EB2BD6691}" type="sibTrans" cxnId="{7D852E72-E68B-4A13-B1F7-D12ED2113DE0}">
      <dgm:prSet/>
      <dgm:spPr/>
      <dgm:t>
        <a:bodyPr/>
        <a:lstStyle/>
        <a:p>
          <a:endParaRPr lang="en-US"/>
        </a:p>
      </dgm:t>
    </dgm:pt>
    <dgm:pt modelId="{714144D5-7A37-4A73-9EBE-BDA36DF335D1}">
      <dgm:prSet/>
      <dgm:spPr>
        <a:solidFill>
          <a:srgbClr val="88C5CB"/>
        </a:solidFill>
      </dgm:spPr>
      <dgm:t>
        <a:bodyPr/>
        <a:lstStyle/>
        <a:p>
          <a:r>
            <a:rPr lang="en-US" b="1"/>
            <a:t>Have an immediate &amp; long-term return on investment</a:t>
          </a:r>
        </a:p>
      </dgm:t>
    </dgm:pt>
    <dgm:pt modelId="{B01401DD-0EA6-4777-B5DC-9144540BF42D}" type="parTrans" cxnId="{F056BC46-5A8D-4550-925B-0832E5C215A9}">
      <dgm:prSet/>
      <dgm:spPr/>
      <dgm:t>
        <a:bodyPr/>
        <a:lstStyle/>
        <a:p>
          <a:endParaRPr lang="en-US"/>
        </a:p>
      </dgm:t>
    </dgm:pt>
    <dgm:pt modelId="{DC723F9B-2212-4831-9915-1A1267576976}" type="sibTrans" cxnId="{F056BC46-5A8D-4550-925B-0832E5C215A9}">
      <dgm:prSet/>
      <dgm:spPr/>
      <dgm:t>
        <a:bodyPr/>
        <a:lstStyle/>
        <a:p>
          <a:endParaRPr lang="en-US"/>
        </a:p>
      </dgm:t>
    </dgm:pt>
    <dgm:pt modelId="{167DC6C2-5F5D-46C1-9661-CAB87F7B3DDC}">
      <dgm:prSet phldr="0"/>
      <dgm:spPr>
        <a:solidFill>
          <a:srgbClr val="F08584"/>
        </a:solidFill>
      </dgm:spPr>
      <dgm:t>
        <a:bodyPr/>
        <a:lstStyle/>
        <a:p>
          <a:r>
            <a:rPr lang="en-US" b="1" i="0"/>
            <a:t>Benefit from an exclusive exhibition and a privileged relationship with the entire IFTM community </a:t>
          </a:r>
          <a:r>
            <a:rPr lang="en-US"/>
            <a:t>(partners, officials, institutions, press, distribution networks, Travel Agents, Tour Operators...)</a:t>
          </a:r>
        </a:p>
      </dgm:t>
    </dgm:pt>
    <dgm:pt modelId="{B7412B85-6F5F-4F50-8A92-CD476D74A36F}" type="parTrans" cxnId="{81E04559-C37D-4192-A065-D7CFC2D6E116}">
      <dgm:prSet/>
      <dgm:spPr/>
      <dgm:t>
        <a:bodyPr/>
        <a:lstStyle/>
        <a:p>
          <a:endParaRPr lang="fr-FR"/>
        </a:p>
      </dgm:t>
    </dgm:pt>
    <dgm:pt modelId="{65DEC91D-997E-4408-8EF2-BB34A79A651A}" type="sibTrans" cxnId="{81E04559-C37D-4192-A065-D7CFC2D6E116}">
      <dgm:prSet/>
      <dgm:spPr/>
      <dgm:t>
        <a:bodyPr/>
        <a:lstStyle/>
        <a:p>
          <a:endParaRPr lang="fr-FR"/>
        </a:p>
      </dgm:t>
    </dgm:pt>
    <dgm:pt modelId="{A807FCF7-9B54-42D0-96ED-C05D7D3978EF}">
      <dgm:prSet phldr="0"/>
      <dgm:spPr>
        <a:solidFill>
          <a:srgbClr val="34ABA1"/>
        </a:solidFill>
      </dgm:spPr>
      <dgm:t>
        <a:bodyPr/>
        <a:lstStyle/>
        <a:p>
          <a:r>
            <a:rPr lang="en-US" b="1"/>
            <a:t>Increase your business contacts &amp; leads</a:t>
          </a:r>
          <a:endParaRPr lang="en-US" b="1">
            <a:latin typeface="Calibri"/>
          </a:endParaRPr>
        </a:p>
      </dgm:t>
    </dgm:pt>
    <dgm:pt modelId="{13EBBA37-1341-4097-B83E-B3EAB6886E43}" type="parTrans" cxnId="{DD22612B-126F-4EA8-9341-873DE6D08D78}">
      <dgm:prSet/>
      <dgm:spPr/>
      <dgm:t>
        <a:bodyPr/>
        <a:lstStyle/>
        <a:p>
          <a:endParaRPr lang="fr-FR"/>
        </a:p>
      </dgm:t>
    </dgm:pt>
    <dgm:pt modelId="{7E269CFF-031E-4C0E-9926-A26AC1FEFD29}" type="sibTrans" cxnId="{DD22612B-126F-4EA8-9341-873DE6D08D78}">
      <dgm:prSet/>
      <dgm:spPr/>
      <dgm:t>
        <a:bodyPr/>
        <a:lstStyle/>
        <a:p>
          <a:endParaRPr lang="fr-FR"/>
        </a:p>
      </dgm:t>
    </dgm:pt>
    <dgm:pt modelId="{67E0E59F-F5A3-4C56-BBB0-189B7A86D5BF}" type="pres">
      <dgm:prSet presAssocID="{460300B2-03E0-438A-B58D-AF5EEDB513EE}" presName="linear" presStyleCnt="0">
        <dgm:presLayoutVars>
          <dgm:animLvl val="lvl"/>
          <dgm:resizeHandles val="exact"/>
        </dgm:presLayoutVars>
      </dgm:prSet>
      <dgm:spPr/>
    </dgm:pt>
    <dgm:pt modelId="{80FA2FF1-65D3-42AD-8D5A-EE178BC975D0}" type="pres">
      <dgm:prSet presAssocID="{27A5EBA3-3ACA-4998-B723-D7B3AD537E1E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42C7B366-3724-4756-9CC1-B54F36E4A18D}" type="pres">
      <dgm:prSet presAssocID="{9C2EFA23-B3DC-47B1-9D56-756857A15119}" presName="spacer" presStyleCnt="0"/>
      <dgm:spPr/>
    </dgm:pt>
    <dgm:pt modelId="{84AA80D7-607A-4944-B2F4-EED697BAF15D}" type="pres">
      <dgm:prSet presAssocID="{167DC6C2-5F5D-46C1-9661-CAB87F7B3DDC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75D2F815-6F32-47AD-A66A-3E382A9B936B}" type="pres">
      <dgm:prSet presAssocID="{65DEC91D-997E-4408-8EF2-BB34A79A651A}" presName="spacer" presStyleCnt="0"/>
      <dgm:spPr/>
    </dgm:pt>
    <dgm:pt modelId="{35537BC8-2AE4-423A-A29D-148E73835CC7}" type="pres">
      <dgm:prSet presAssocID="{6EF8D732-EC16-4C80-8B6C-A5BEE229DF15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B1F5EDD0-B80C-4705-A95E-FA86B8181349}" type="pres">
      <dgm:prSet presAssocID="{65680242-D59E-4D74-B174-7A9EB2BD6691}" presName="spacer" presStyleCnt="0"/>
      <dgm:spPr/>
    </dgm:pt>
    <dgm:pt modelId="{BDA02520-EECA-4474-8CC0-9FEF6280175F}" type="pres">
      <dgm:prSet presAssocID="{A807FCF7-9B54-42D0-96ED-C05D7D3978EF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73178597-B71B-4357-9D98-A0F878363C15}" type="pres">
      <dgm:prSet presAssocID="{7E269CFF-031E-4C0E-9926-A26AC1FEFD29}" presName="spacer" presStyleCnt="0"/>
      <dgm:spPr/>
    </dgm:pt>
    <dgm:pt modelId="{A8052F70-A570-4F25-9480-A4C97D2AC9AE}" type="pres">
      <dgm:prSet presAssocID="{714144D5-7A37-4A73-9EBE-BDA36DF335D1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05E07A02-D622-490B-800F-D9B42F59E503}" type="presOf" srcId="{460300B2-03E0-438A-B58D-AF5EEDB513EE}" destId="{67E0E59F-F5A3-4C56-BBB0-189B7A86D5BF}" srcOrd="0" destOrd="0" presId="urn:microsoft.com/office/officeart/2005/8/layout/vList2"/>
    <dgm:cxn modelId="{0A07F425-B302-4C9F-8C6E-D33325F376DD}" type="presOf" srcId="{6EF8D732-EC16-4C80-8B6C-A5BEE229DF15}" destId="{35537BC8-2AE4-423A-A29D-148E73835CC7}" srcOrd="0" destOrd="0" presId="urn:microsoft.com/office/officeart/2005/8/layout/vList2"/>
    <dgm:cxn modelId="{DD22612B-126F-4EA8-9341-873DE6D08D78}" srcId="{460300B2-03E0-438A-B58D-AF5EEDB513EE}" destId="{A807FCF7-9B54-42D0-96ED-C05D7D3978EF}" srcOrd="3" destOrd="0" parTransId="{13EBBA37-1341-4097-B83E-B3EAB6886E43}" sibTransId="{7E269CFF-031E-4C0E-9926-A26AC1FEFD29}"/>
    <dgm:cxn modelId="{13A8192D-C49B-497B-ACFE-A51A369F86BD}" type="presOf" srcId="{714144D5-7A37-4A73-9EBE-BDA36DF335D1}" destId="{A8052F70-A570-4F25-9480-A4C97D2AC9AE}" srcOrd="0" destOrd="0" presId="urn:microsoft.com/office/officeart/2005/8/layout/vList2"/>
    <dgm:cxn modelId="{102F1B44-1BAF-4D23-85F9-19D83AC4364F}" type="presOf" srcId="{27A5EBA3-3ACA-4998-B723-D7B3AD537E1E}" destId="{80FA2FF1-65D3-42AD-8D5A-EE178BC975D0}" srcOrd="0" destOrd="0" presId="urn:microsoft.com/office/officeart/2005/8/layout/vList2"/>
    <dgm:cxn modelId="{F056BC46-5A8D-4550-925B-0832E5C215A9}" srcId="{460300B2-03E0-438A-B58D-AF5EEDB513EE}" destId="{714144D5-7A37-4A73-9EBE-BDA36DF335D1}" srcOrd="4" destOrd="0" parTransId="{B01401DD-0EA6-4777-B5DC-9144540BF42D}" sibTransId="{DC723F9B-2212-4831-9915-1A1267576976}"/>
    <dgm:cxn modelId="{FFF3A051-65CA-43FA-AD99-E6CF4541EA3E}" type="presOf" srcId="{A807FCF7-9B54-42D0-96ED-C05D7D3978EF}" destId="{BDA02520-EECA-4474-8CC0-9FEF6280175F}" srcOrd="0" destOrd="0" presId="urn:microsoft.com/office/officeart/2005/8/layout/vList2"/>
    <dgm:cxn modelId="{7D852E72-E68B-4A13-B1F7-D12ED2113DE0}" srcId="{460300B2-03E0-438A-B58D-AF5EEDB513EE}" destId="{6EF8D732-EC16-4C80-8B6C-A5BEE229DF15}" srcOrd="2" destOrd="0" parTransId="{F19F8A41-5D84-4B59-80E4-058723501C6C}" sibTransId="{65680242-D59E-4D74-B174-7A9EB2BD6691}"/>
    <dgm:cxn modelId="{81E04559-C37D-4192-A065-D7CFC2D6E116}" srcId="{460300B2-03E0-438A-B58D-AF5EEDB513EE}" destId="{167DC6C2-5F5D-46C1-9661-CAB87F7B3DDC}" srcOrd="1" destOrd="0" parTransId="{B7412B85-6F5F-4F50-8A92-CD476D74A36F}" sibTransId="{65DEC91D-997E-4408-8EF2-BB34A79A651A}"/>
    <dgm:cxn modelId="{46D19F8A-E25B-4C4B-B18F-DD43E6BCFBAA}" type="presOf" srcId="{167DC6C2-5F5D-46C1-9661-CAB87F7B3DDC}" destId="{84AA80D7-607A-4944-B2F4-EED697BAF15D}" srcOrd="0" destOrd="0" presId="urn:microsoft.com/office/officeart/2005/8/layout/vList2"/>
    <dgm:cxn modelId="{30B60FE9-38CD-403F-B231-9B36C6EA956A}" srcId="{460300B2-03E0-438A-B58D-AF5EEDB513EE}" destId="{27A5EBA3-3ACA-4998-B723-D7B3AD537E1E}" srcOrd="0" destOrd="0" parTransId="{2D7221FF-A965-407E-ABC0-4D862C1FB721}" sibTransId="{9C2EFA23-B3DC-47B1-9D56-756857A15119}"/>
    <dgm:cxn modelId="{A63A1091-AA85-4F4B-A34B-675137B078DB}" type="presParOf" srcId="{67E0E59F-F5A3-4C56-BBB0-189B7A86D5BF}" destId="{80FA2FF1-65D3-42AD-8D5A-EE178BC975D0}" srcOrd="0" destOrd="0" presId="urn:microsoft.com/office/officeart/2005/8/layout/vList2"/>
    <dgm:cxn modelId="{9180F82E-F72B-43FC-A03A-97D886701F5B}" type="presParOf" srcId="{67E0E59F-F5A3-4C56-BBB0-189B7A86D5BF}" destId="{42C7B366-3724-4756-9CC1-B54F36E4A18D}" srcOrd="1" destOrd="0" presId="urn:microsoft.com/office/officeart/2005/8/layout/vList2"/>
    <dgm:cxn modelId="{5FFB3A7C-559B-4202-8014-F013D41D1B4D}" type="presParOf" srcId="{67E0E59F-F5A3-4C56-BBB0-189B7A86D5BF}" destId="{84AA80D7-607A-4944-B2F4-EED697BAF15D}" srcOrd="2" destOrd="0" presId="urn:microsoft.com/office/officeart/2005/8/layout/vList2"/>
    <dgm:cxn modelId="{30216655-3F10-4F03-BF18-EAFCCA1A34D2}" type="presParOf" srcId="{67E0E59F-F5A3-4C56-BBB0-189B7A86D5BF}" destId="{75D2F815-6F32-47AD-A66A-3E382A9B936B}" srcOrd="3" destOrd="0" presId="urn:microsoft.com/office/officeart/2005/8/layout/vList2"/>
    <dgm:cxn modelId="{3B8BA274-2A87-43A8-B2A3-6EC10C55A6E3}" type="presParOf" srcId="{67E0E59F-F5A3-4C56-BBB0-189B7A86D5BF}" destId="{35537BC8-2AE4-423A-A29D-148E73835CC7}" srcOrd="4" destOrd="0" presId="urn:microsoft.com/office/officeart/2005/8/layout/vList2"/>
    <dgm:cxn modelId="{7DC82C5D-70CC-499D-8DDC-D7FA4BF1141A}" type="presParOf" srcId="{67E0E59F-F5A3-4C56-BBB0-189B7A86D5BF}" destId="{B1F5EDD0-B80C-4705-A95E-FA86B8181349}" srcOrd="5" destOrd="0" presId="urn:microsoft.com/office/officeart/2005/8/layout/vList2"/>
    <dgm:cxn modelId="{21198F0C-0EAC-4DFA-985F-B2AAC43FE259}" type="presParOf" srcId="{67E0E59F-F5A3-4C56-BBB0-189B7A86D5BF}" destId="{BDA02520-EECA-4474-8CC0-9FEF6280175F}" srcOrd="6" destOrd="0" presId="urn:microsoft.com/office/officeart/2005/8/layout/vList2"/>
    <dgm:cxn modelId="{F2BE05A9-D75D-417C-8980-81AD1E788CA6}" type="presParOf" srcId="{67E0E59F-F5A3-4C56-BBB0-189B7A86D5BF}" destId="{73178597-B71B-4357-9D98-A0F878363C15}" srcOrd="7" destOrd="0" presId="urn:microsoft.com/office/officeart/2005/8/layout/vList2"/>
    <dgm:cxn modelId="{DB1442CE-153E-4B79-B4E1-4AA43DDF8F56}" type="presParOf" srcId="{67E0E59F-F5A3-4C56-BBB0-189B7A86D5BF}" destId="{A8052F70-A570-4F25-9480-A4C97D2AC9AE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FA2FF1-65D3-42AD-8D5A-EE178BC975D0}">
      <dsp:nvSpPr>
        <dsp:cNvPr id="0" name=""/>
        <dsp:cNvSpPr/>
      </dsp:nvSpPr>
      <dsp:spPr>
        <a:xfrm>
          <a:off x="0" y="36346"/>
          <a:ext cx="7351336" cy="887445"/>
        </a:xfrm>
        <a:prstGeom prst="roundRect">
          <a:avLst/>
        </a:prstGeom>
        <a:solidFill>
          <a:srgbClr val="EA553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/>
            <a:t>Ensure unprecedented visibility for your destination</a:t>
          </a:r>
          <a:endParaRPr lang="en-US" sz="1600" kern="1200"/>
        </a:p>
      </dsp:txBody>
      <dsp:txXfrm>
        <a:off x="43321" y="79667"/>
        <a:ext cx="7264694" cy="800803"/>
      </dsp:txXfrm>
    </dsp:sp>
    <dsp:sp modelId="{84AA80D7-607A-4944-B2F4-EED697BAF15D}">
      <dsp:nvSpPr>
        <dsp:cNvPr id="0" name=""/>
        <dsp:cNvSpPr/>
      </dsp:nvSpPr>
      <dsp:spPr>
        <a:xfrm>
          <a:off x="0" y="969871"/>
          <a:ext cx="7351336" cy="887445"/>
        </a:xfrm>
        <a:prstGeom prst="roundRect">
          <a:avLst/>
        </a:prstGeom>
        <a:solidFill>
          <a:srgbClr val="F0858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/>
            <a:t>Benefit from an exclusive exhibition and a privileged relationship with the entire IFTM community </a:t>
          </a:r>
          <a:r>
            <a:rPr lang="en-US" sz="1600" kern="1200"/>
            <a:t>(partners, officials, institutions, press, distribution networks, Travel Agents, Tour Operators...)</a:t>
          </a:r>
        </a:p>
      </dsp:txBody>
      <dsp:txXfrm>
        <a:off x="43321" y="1013192"/>
        <a:ext cx="7264694" cy="800803"/>
      </dsp:txXfrm>
    </dsp:sp>
    <dsp:sp modelId="{35537BC8-2AE4-423A-A29D-148E73835CC7}">
      <dsp:nvSpPr>
        <dsp:cNvPr id="0" name=""/>
        <dsp:cNvSpPr/>
      </dsp:nvSpPr>
      <dsp:spPr>
        <a:xfrm>
          <a:off x="0" y="1903396"/>
          <a:ext cx="7351336" cy="887445"/>
        </a:xfrm>
        <a:prstGeom prst="roundRect">
          <a:avLst/>
        </a:prstGeom>
        <a:solidFill>
          <a:srgbClr val="F9B54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/>
            <a:t>Forge strategic partnerships and alliances</a:t>
          </a:r>
          <a:endParaRPr lang="en-US" sz="1600" kern="1200">
            <a:latin typeface="Calibri"/>
          </a:endParaRPr>
        </a:p>
      </dsp:txBody>
      <dsp:txXfrm>
        <a:off x="43321" y="1946717"/>
        <a:ext cx="7264694" cy="800803"/>
      </dsp:txXfrm>
    </dsp:sp>
    <dsp:sp modelId="{BDA02520-EECA-4474-8CC0-9FEF6280175F}">
      <dsp:nvSpPr>
        <dsp:cNvPr id="0" name=""/>
        <dsp:cNvSpPr/>
      </dsp:nvSpPr>
      <dsp:spPr>
        <a:xfrm>
          <a:off x="0" y="2836921"/>
          <a:ext cx="7351336" cy="887445"/>
        </a:xfrm>
        <a:prstGeom prst="roundRect">
          <a:avLst/>
        </a:prstGeom>
        <a:solidFill>
          <a:srgbClr val="34ABA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Increase your business contacts &amp; leads</a:t>
          </a:r>
          <a:endParaRPr lang="en-US" sz="1600" b="1" kern="1200">
            <a:latin typeface="Calibri"/>
          </a:endParaRPr>
        </a:p>
      </dsp:txBody>
      <dsp:txXfrm>
        <a:off x="43321" y="2880242"/>
        <a:ext cx="7264694" cy="800803"/>
      </dsp:txXfrm>
    </dsp:sp>
    <dsp:sp modelId="{A8052F70-A570-4F25-9480-A4C97D2AC9AE}">
      <dsp:nvSpPr>
        <dsp:cNvPr id="0" name=""/>
        <dsp:cNvSpPr/>
      </dsp:nvSpPr>
      <dsp:spPr>
        <a:xfrm>
          <a:off x="0" y="3770446"/>
          <a:ext cx="7351336" cy="887445"/>
        </a:xfrm>
        <a:prstGeom prst="roundRect">
          <a:avLst/>
        </a:prstGeom>
        <a:solidFill>
          <a:srgbClr val="88C5C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Have an immediate &amp; long-term return on investment</a:t>
          </a:r>
        </a:p>
      </dsp:txBody>
      <dsp:txXfrm>
        <a:off x="43321" y="3813767"/>
        <a:ext cx="7264694" cy="8008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jp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jp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g object 16">
            <a:extLst>
              <a:ext uri="{FF2B5EF4-FFF2-40B4-BE49-F238E27FC236}">
                <a16:creationId xmlns:a16="http://schemas.microsoft.com/office/drawing/2014/main" id="{87052AE3-0C73-9B72-D303-FCD9EA863F1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E93F6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7">
            <a:extLst>
              <a:ext uri="{FF2B5EF4-FFF2-40B4-BE49-F238E27FC236}">
                <a16:creationId xmlns:a16="http://schemas.microsoft.com/office/drawing/2014/main" id="{E785F4DE-8A90-1EF3-BD42-B7E939C658BF}"/>
              </a:ext>
            </a:extLst>
          </p:cNvPr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object 5">
            <a:extLst>
              <a:ext uri="{FF2B5EF4-FFF2-40B4-BE49-F238E27FC236}">
                <a16:creationId xmlns:a16="http://schemas.microsoft.com/office/drawing/2014/main" id="{8587FD00-0079-79A4-F8FC-270314B77D1F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272522" y="6088681"/>
            <a:ext cx="1460499" cy="365118"/>
          </a:xfrm>
          <a:prstGeom prst="rect">
            <a:avLst/>
          </a:prstGeom>
        </p:spPr>
      </p:pic>
      <p:pic>
        <p:nvPicPr>
          <p:cNvPr id="6" name="Image 5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AE416E11-FBBF-3CD8-7974-322F8ED9D9F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221" y="118976"/>
            <a:ext cx="5631215" cy="2486291"/>
          </a:xfrm>
          <a:prstGeom prst="rect">
            <a:avLst/>
          </a:prstGeom>
        </p:spPr>
      </p:pic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71CF1FB4-B842-B02E-EBEA-E6DC9ED80D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75221" y="3708961"/>
            <a:ext cx="3911952" cy="29238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>
            <a:lvl1pPr>
              <a:defRPr lang="fr-FR" sz="1800" kern="1200" dirty="0" smtClean="0">
                <a:solidFill>
                  <a:srgbClr val="FFFFFF"/>
                </a:solidFill>
                <a:latin typeface="Helvetica"/>
                <a:cs typeface="Helvetica"/>
              </a:defRPr>
            </a:lvl1pPr>
            <a:lvl2pPr>
              <a:defRPr lang="fr-FR" sz="1800" kern="1200" dirty="0" smtClean="0">
                <a:solidFill>
                  <a:schemeClr val="tx1"/>
                </a:solidFill>
              </a:defRPr>
            </a:lvl2pPr>
            <a:lvl3pPr>
              <a:defRPr lang="fr-FR" sz="1800" kern="1200" dirty="0" smtClean="0">
                <a:solidFill>
                  <a:schemeClr val="tx1"/>
                </a:solidFill>
              </a:defRPr>
            </a:lvl3pPr>
            <a:lvl4pPr>
              <a:defRPr lang="fr-FR" sz="1800" kern="1200" dirty="0" smtClean="0">
                <a:solidFill>
                  <a:schemeClr val="tx1"/>
                </a:solidFill>
              </a:defRPr>
            </a:lvl4pPr>
            <a:lvl5pPr>
              <a:defRPr lang="fr-FR" sz="1800" kern="1200" dirty="0">
                <a:solidFill>
                  <a:schemeClr val="tx1"/>
                </a:solidFill>
              </a:defRPr>
            </a:lvl5pPr>
          </a:lstStyle>
          <a:p>
            <a:pPr marL="12700" lvl="0" algn="l" defTabSz="914400" rtl="0" latinLnBrk="0">
              <a:lnSpc>
                <a:spcPct val="100000"/>
              </a:lnSpc>
              <a:spcBef>
                <a:spcPts val="120"/>
              </a:spcBef>
            </a:pPr>
            <a:r>
              <a:rPr lang="fr-FR"/>
              <a:t>Date</a:t>
            </a:r>
          </a:p>
        </p:txBody>
      </p:sp>
      <p:sp>
        <p:nvSpPr>
          <p:cNvPr id="20" name="Titre 19">
            <a:extLst>
              <a:ext uri="{FF2B5EF4-FFF2-40B4-BE49-F238E27FC236}">
                <a16:creationId xmlns:a16="http://schemas.microsoft.com/office/drawing/2014/main" id="{987B0881-3D0D-68A4-EA2C-4AE13D514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5221" y="3174122"/>
            <a:ext cx="5401346" cy="5097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>
            <a:lvl1pPr>
              <a:defRPr lang="fr-FR" sz="3200" b="1" i="0" kern="120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pPr marL="12700" lvl="0" algn="l" defTabSz="914400" rtl="0" latinLnBrk="0">
              <a:lnSpc>
                <a:spcPct val="100000"/>
              </a:lnSpc>
              <a:spcBef>
                <a:spcPts val="135"/>
              </a:spcBef>
            </a:pPr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603677714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re seu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object 7">
            <a:extLst>
              <a:ext uri="{FF2B5EF4-FFF2-40B4-BE49-F238E27FC236}">
                <a16:creationId xmlns:a16="http://schemas.microsoft.com/office/drawing/2014/main" id="{F758C2EC-3D78-3F08-E889-C26A9E5FF522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pic>
        <p:nvPicPr>
          <p:cNvPr id="11" name="object 2">
            <a:extLst>
              <a:ext uri="{FF2B5EF4-FFF2-40B4-BE49-F238E27FC236}">
                <a16:creationId xmlns:a16="http://schemas.microsoft.com/office/drawing/2014/main" id="{CA44F802-B941-74B6-2F5E-B96B1930D516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68715" y="376951"/>
            <a:ext cx="718169" cy="1025957"/>
          </a:xfrm>
          <a:prstGeom prst="rect">
            <a:avLst/>
          </a:prstGeom>
        </p:spPr>
      </p:pic>
      <p:pic>
        <p:nvPicPr>
          <p:cNvPr id="13" name="object 4">
            <a:extLst>
              <a:ext uri="{FF2B5EF4-FFF2-40B4-BE49-F238E27FC236}">
                <a16:creationId xmlns:a16="http://schemas.microsoft.com/office/drawing/2014/main" id="{904161B6-05DD-83D9-7333-A3A5268D3917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19317" y="5992417"/>
            <a:ext cx="814387" cy="488632"/>
          </a:xfrm>
          <a:prstGeom prst="rect">
            <a:avLst/>
          </a:prstGeom>
        </p:spPr>
      </p:pic>
      <p:sp>
        <p:nvSpPr>
          <p:cNvPr id="21" name="Espace réservé du texte 13">
            <a:extLst>
              <a:ext uri="{FF2B5EF4-FFF2-40B4-BE49-F238E27FC236}">
                <a16:creationId xmlns:a16="http://schemas.microsoft.com/office/drawing/2014/main" id="{C33B7C3A-E548-C17D-A279-6BE39B212AE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19175" y="827088"/>
            <a:ext cx="6338888" cy="509587"/>
          </a:xfrm>
          <a:prstGeom prst="rect">
            <a:avLst/>
          </a:prstGeom>
        </p:spPr>
        <p:txBody>
          <a:bodyPr/>
          <a:lstStyle>
            <a:lvl1pPr>
              <a:defRPr sz="3200" b="1"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>
              <a:defRPr sz="3200" b="1"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>
              <a:defRPr sz="3200" b="1"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>
              <a:defRPr sz="3200" b="1"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>
              <a:defRPr sz="3200" b="1"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fr-FR"/>
              <a:t>Titre</a:t>
            </a:r>
          </a:p>
        </p:txBody>
      </p:sp>
      <p:sp>
        <p:nvSpPr>
          <p:cNvPr id="22" name="Espace réservé du texte 13">
            <a:extLst>
              <a:ext uri="{FF2B5EF4-FFF2-40B4-BE49-F238E27FC236}">
                <a16:creationId xmlns:a16="http://schemas.microsoft.com/office/drawing/2014/main" id="{E2EBF457-F130-3C67-269D-66756E60BB6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7695" y="2711302"/>
            <a:ext cx="6338888" cy="366598"/>
          </a:xfrm>
          <a:prstGeom prst="rect">
            <a:avLst/>
          </a:prstGeom>
        </p:spPr>
        <p:txBody>
          <a:bodyPr/>
          <a:lstStyle>
            <a:lvl1pPr>
              <a:defRPr sz="1600" b="1"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>
              <a:defRPr sz="3200" b="1"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>
              <a:defRPr sz="3200" b="1"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>
              <a:defRPr sz="3200" b="1"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>
              <a:defRPr sz="3200" b="1"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fr-FR"/>
              <a:t>Contenu</a:t>
            </a:r>
          </a:p>
        </p:txBody>
      </p:sp>
      <p:sp>
        <p:nvSpPr>
          <p:cNvPr id="23" name="Espace réservé du texte 13">
            <a:extLst>
              <a:ext uri="{FF2B5EF4-FFF2-40B4-BE49-F238E27FC236}">
                <a16:creationId xmlns:a16="http://schemas.microsoft.com/office/drawing/2014/main" id="{8567FE1E-0CB7-C204-D463-F6F1508A71E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7695" y="3283180"/>
            <a:ext cx="6338888" cy="366598"/>
          </a:xfrm>
          <a:prstGeom prst="rect">
            <a:avLst/>
          </a:prstGeom>
        </p:spPr>
        <p:txBody>
          <a:bodyPr/>
          <a:lstStyle>
            <a:lvl1pPr>
              <a:defRPr lang="fr-FR" sz="1300" kern="1200" dirty="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>
              <a:defRPr sz="3200" b="1"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>
              <a:defRPr sz="3200" b="1"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>
              <a:defRPr sz="3200" b="1"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>
              <a:defRPr sz="3200" b="1"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fr-FR"/>
              <a:t>Contenu</a:t>
            </a:r>
          </a:p>
        </p:txBody>
      </p:sp>
    </p:spTree>
    <p:extLst>
      <p:ext uri="{BB962C8B-B14F-4D97-AF65-F5344CB8AC3E}">
        <p14:creationId xmlns:p14="http://schemas.microsoft.com/office/powerpoint/2010/main" val="38415402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ject 2">
            <a:extLst>
              <a:ext uri="{FF2B5EF4-FFF2-40B4-BE49-F238E27FC236}">
                <a16:creationId xmlns:a16="http://schemas.microsoft.com/office/drawing/2014/main" id="{4D263CF5-B728-303E-1CE4-D27202FCA914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68715" y="376951"/>
            <a:ext cx="718169" cy="1025957"/>
          </a:xfrm>
          <a:prstGeom prst="rect">
            <a:avLst/>
          </a:prstGeom>
        </p:spPr>
      </p:pic>
      <p:pic>
        <p:nvPicPr>
          <p:cNvPr id="9" name="object 4">
            <a:extLst>
              <a:ext uri="{FF2B5EF4-FFF2-40B4-BE49-F238E27FC236}">
                <a16:creationId xmlns:a16="http://schemas.microsoft.com/office/drawing/2014/main" id="{48B5562D-A7E2-5084-CC44-AD35199127FE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19317" y="5992417"/>
            <a:ext cx="814387" cy="488632"/>
          </a:xfrm>
          <a:prstGeom prst="rect">
            <a:avLst/>
          </a:prstGeom>
        </p:spPr>
      </p:pic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53F857D1-02D2-34E1-5588-31726EFEB6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19175" y="827088"/>
            <a:ext cx="6338888" cy="509587"/>
          </a:xfrm>
          <a:prstGeom prst="rect">
            <a:avLst/>
          </a:prstGeom>
        </p:spPr>
        <p:txBody>
          <a:bodyPr/>
          <a:lstStyle>
            <a:lvl1pPr>
              <a:defRPr sz="3200" b="1"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>
              <a:defRPr sz="3200" b="1"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>
              <a:defRPr sz="3200" b="1"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>
              <a:defRPr sz="3200" b="1"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>
              <a:defRPr sz="3200" b="1"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fr-FR"/>
              <a:t>Titre</a:t>
            </a:r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ED164804-C103-E0C4-8508-47DA5616F0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7695" y="2711302"/>
            <a:ext cx="6338888" cy="366598"/>
          </a:xfrm>
          <a:prstGeom prst="rect">
            <a:avLst/>
          </a:prstGeom>
        </p:spPr>
        <p:txBody>
          <a:bodyPr/>
          <a:lstStyle>
            <a:lvl1pPr>
              <a:defRPr sz="1600" b="1"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>
              <a:defRPr sz="3200" b="1"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>
              <a:defRPr sz="3200" b="1"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>
              <a:defRPr sz="3200" b="1"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>
              <a:defRPr sz="3200" b="1"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fr-FR"/>
              <a:t>Contenu</a:t>
            </a:r>
          </a:p>
        </p:txBody>
      </p:sp>
      <p:sp>
        <p:nvSpPr>
          <p:cNvPr id="20" name="Espace réservé du texte 13">
            <a:extLst>
              <a:ext uri="{FF2B5EF4-FFF2-40B4-BE49-F238E27FC236}">
                <a16:creationId xmlns:a16="http://schemas.microsoft.com/office/drawing/2014/main" id="{3F25A5BA-B0A0-D09D-AEC5-44566A13D6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7695" y="3283180"/>
            <a:ext cx="6338888" cy="366598"/>
          </a:xfrm>
          <a:prstGeom prst="rect">
            <a:avLst/>
          </a:prstGeom>
        </p:spPr>
        <p:txBody>
          <a:bodyPr/>
          <a:lstStyle>
            <a:lvl1pPr>
              <a:defRPr lang="fr-FR" sz="1300" kern="1200" dirty="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>
              <a:defRPr sz="3200" b="1"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>
              <a:defRPr sz="3200" b="1"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>
              <a:defRPr sz="3200" b="1"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>
              <a:defRPr sz="3200" b="1"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fr-FR"/>
              <a:t>Contenu</a:t>
            </a:r>
          </a:p>
        </p:txBody>
      </p:sp>
    </p:spTree>
    <p:extLst>
      <p:ext uri="{BB962C8B-B14F-4D97-AF65-F5344CB8AC3E}">
        <p14:creationId xmlns:p14="http://schemas.microsoft.com/office/powerpoint/2010/main" val="32535081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ject 7">
            <a:extLst>
              <a:ext uri="{FF2B5EF4-FFF2-40B4-BE49-F238E27FC236}">
                <a16:creationId xmlns:a16="http://schemas.microsoft.com/office/drawing/2014/main" id="{41DA938E-486C-8499-0ACE-0B71ACDBEAEF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E374E6CE-EDBE-C0C8-901B-4E94D82A38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19175" y="827088"/>
            <a:ext cx="6338888" cy="509587"/>
          </a:xfrm>
          <a:prstGeom prst="rect">
            <a:avLst/>
          </a:prstGeom>
        </p:spPr>
        <p:txBody>
          <a:bodyPr/>
          <a:lstStyle>
            <a:lvl1pPr>
              <a:defRPr sz="3200" b="1"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>
              <a:defRPr sz="3200" b="1"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>
              <a:defRPr sz="3200" b="1"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>
              <a:defRPr sz="3200" b="1"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>
              <a:defRPr sz="3200" b="1"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fr-FR"/>
              <a:t>Titre</a:t>
            </a:r>
          </a:p>
        </p:txBody>
      </p:sp>
      <p:pic>
        <p:nvPicPr>
          <p:cNvPr id="8" name="object 2">
            <a:extLst>
              <a:ext uri="{FF2B5EF4-FFF2-40B4-BE49-F238E27FC236}">
                <a16:creationId xmlns:a16="http://schemas.microsoft.com/office/drawing/2014/main" id="{92BC6A48-D067-D95F-48C1-8C6F0102A5C1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68715" y="376951"/>
            <a:ext cx="718169" cy="1025957"/>
          </a:xfrm>
          <a:prstGeom prst="rect">
            <a:avLst/>
          </a:prstGeom>
        </p:spPr>
      </p:pic>
      <p:pic>
        <p:nvPicPr>
          <p:cNvPr id="10" name="object 4">
            <a:extLst>
              <a:ext uri="{FF2B5EF4-FFF2-40B4-BE49-F238E27FC236}">
                <a16:creationId xmlns:a16="http://schemas.microsoft.com/office/drawing/2014/main" id="{D26C28C2-41E0-5724-3DF1-D4983C495E63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19317" y="5992417"/>
            <a:ext cx="814387" cy="488632"/>
          </a:xfrm>
          <a:prstGeom prst="rect">
            <a:avLst/>
          </a:prstGeom>
        </p:spPr>
      </p:pic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E9844B84-860E-A11C-223E-52F084056F5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7695" y="2711302"/>
            <a:ext cx="6338888" cy="366598"/>
          </a:xfrm>
          <a:prstGeom prst="rect">
            <a:avLst/>
          </a:prstGeom>
        </p:spPr>
        <p:txBody>
          <a:bodyPr/>
          <a:lstStyle>
            <a:lvl1pPr>
              <a:defRPr sz="1600" b="1"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>
              <a:defRPr sz="3200" b="1"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>
              <a:defRPr sz="3200" b="1"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>
              <a:defRPr sz="3200" b="1"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>
              <a:defRPr sz="3200" b="1"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fr-FR"/>
              <a:t>Contenu</a:t>
            </a:r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B714C4E3-AAE7-5DBA-2138-2D03B18C342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7695" y="3283180"/>
            <a:ext cx="6338888" cy="366598"/>
          </a:xfrm>
          <a:prstGeom prst="rect">
            <a:avLst/>
          </a:prstGeom>
        </p:spPr>
        <p:txBody>
          <a:bodyPr/>
          <a:lstStyle>
            <a:lvl1pPr>
              <a:defRPr lang="fr-FR" sz="1300" kern="1200" dirty="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>
              <a:defRPr sz="3200" b="1"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>
              <a:defRPr sz="3200" b="1"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>
              <a:defRPr sz="3200" b="1"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>
              <a:defRPr sz="3200" b="1"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fr-FR"/>
              <a:t>Contenu</a:t>
            </a:r>
          </a:p>
        </p:txBody>
      </p:sp>
    </p:spTree>
    <p:extLst>
      <p:ext uri="{BB962C8B-B14F-4D97-AF65-F5344CB8AC3E}">
        <p14:creationId xmlns:p14="http://schemas.microsoft.com/office/powerpoint/2010/main" val="28191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ject 2">
            <a:extLst>
              <a:ext uri="{FF2B5EF4-FFF2-40B4-BE49-F238E27FC236}">
                <a16:creationId xmlns:a16="http://schemas.microsoft.com/office/drawing/2014/main" id="{92BC6A48-D067-D95F-48C1-8C6F0102A5C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68715" y="376951"/>
            <a:ext cx="718169" cy="1025957"/>
          </a:xfrm>
          <a:prstGeom prst="rect">
            <a:avLst/>
          </a:prstGeom>
        </p:spPr>
      </p:pic>
      <p:pic>
        <p:nvPicPr>
          <p:cNvPr id="10" name="object 4">
            <a:extLst>
              <a:ext uri="{FF2B5EF4-FFF2-40B4-BE49-F238E27FC236}">
                <a16:creationId xmlns:a16="http://schemas.microsoft.com/office/drawing/2014/main" id="{D26C28C2-41E0-5724-3DF1-D4983C495E63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19317" y="5992417"/>
            <a:ext cx="814387" cy="488632"/>
          </a:xfrm>
          <a:prstGeom prst="rect">
            <a:avLst/>
          </a:prstGeom>
        </p:spPr>
      </p:pic>
      <p:pic>
        <p:nvPicPr>
          <p:cNvPr id="2" name="object 5">
            <a:extLst>
              <a:ext uri="{FF2B5EF4-FFF2-40B4-BE49-F238E27FC236}">
                <a16:creationId xmlns:a16="http://schemas.microsoft.com/office/drawing/2014/main" id="{4BF7C75D-BFBB-9D0D-EEB4-9855C4248B74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848604" y="0"/>
            <a:ext cx="4343396" cy="6858000"/>
          </a:xfrm>
          <a:prstGeom prst="rect">
            <a:avLst/>
          </a:prstGeom>
        </p:spPr>
      </p:pic>
      <p:sp>
        <p:nvSpPr>
          <p:cNvPr id="3" name="Espace réservé du texte 13">
            <a:extLst>
              <a:ext uri="{FF2B5EF4-FFF2-40B4-BE49-F238E27FC236}">
                <a16:creationId xmlns:a16="http://schemas.microsoft.com/office/drawing/2014/main" id="{51F2E1E3-359E-7AFB-841C-1C115B1B7E9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19175" y="827088"/>
            <a:ext cx="6338888" cy="509587"/>
          </a:xfrm>
          <a:prstGeom prst="rect">
            <a:avLst/>
          </a:prstGeom>
        </p:spPr>
        <p:txBody>
          <a:bodyPr/>
          <a:lstStyle>
            <a:lvl1pPr>
              <a:defRPr sz="3200" b="1"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>
              <a:defRPr sz="3200" b="1"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>
              <a:defRPr sz="3200" b="1"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>
              <a:defRPr sz="3200" b="1"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>
              <a:defRPr sz="3200" b="1"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fr-FR"/>
              <a:t>Titre</a:t>
            </a:r>
          </a:p>
        </p:txBody>
      </p:sp>
      <p:sp>
        <p:nvSpPr>
          <p:cNvPr id="4" name="Espace réservé du texte 13">
            <a:extLst>
              <a:ext uri="{FF2B5EF4-FFF2-40B4-BE49-F238E27FC236}">
                <a16:creationId xmlns:a16="http://schemas.microsoft.com/office/drawing/2014/main" id="{155E4B30-9787-29CA-F4E6-CCFC3B07C86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7695" y="2711302"/>
            <a:ext cx="6338888" cy="366598"/>
          </a:xfrm>
          <a:prstGeom prst="rect">
            <a:avLst/>
          </a:prstGeom>
        </p:spPr>
        <p:txBody>
          <a:bodyPr/>
          <a:lstStyle>
            <a:lvl1pPr>
              <a:defRPr sz="1600" b="1"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>
              <a:defRPr sz="3200" b="1"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>
              <a:defRPr sz="3200" b="1"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>
              <a:defRPr sz="3200" b="1"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>
              <a:defRPr sz="3200" b="1"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fr-FR"/>
              <a:t>Contenu</a:t>
            </a:r>
          </a:p>
        </p:txBody>
      </p:sp>
      <p:sp>
        <p:nvSpPr>
          <p:cNvPr id="5" name="Espace réservé du texte 13">
            <a:extLst>
              <a:ext uri="{FF2B5EF4-FFF2-40B4-BE49-F238E27FC236}">
                <a16:creationId xmlns:a16="http://schemas.microsoft.com/office/drawing/2014/main" id="{43FF08DF-52E3-20E8-72C9-488A06A12DB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7695" y="3283180"/>
            <a:ext cx="6338888" cy="366598"/>
          </a:xfrm>
          <a:prstGeom prst="rect">
            <a:avLst/>
          </a:prstGeom>
        </p:spPr>
        <p:txBody>
          <a:bodyPr/>
          <a:lstStyle>
            <a:lvl1pPr>
              <a:defRPr lang="fr-FR" sz="1300" kern="1200" dirty="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>
              <a:defRPr sz="3200" b="1"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>
              <a:defRPr sz="3200" b="1"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>
              <a:defRPr sz="3200" b="1"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>
              <a:defRPr sz="3200" b="1"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fr-FR"/>
              <a:t>Contenu</a:t>
            </a:r>
          </a:p>
        </p:txBody>
      </p:sp>
    </p:spTree>
    <p:extLst>
      <p:ext uri="{BB962C8B-B14F-4D97-AF65-F5344CB8AC3E}">
        <p14:creationId xmlns:p14="http://schemas.microsoft.com/office/powerpoint/2010/main" val="3849365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ject 2">
            <a:extLst>
              <a:ext uri="{FF2B5EF4-FFF2-40B4-BE49-F238E27FC236}">
                <a16:creationId xmlns:a16="http://schemas.microsoft.com/office/drawing/2014/main" id="{92BC6A48-D067-D95F-48C1-8C6F0102A5C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68715" y="376951"/>
            <a:ext cx="718169" cy="1025957"/>
          </a:xfrm>
          <a:prstGeom prst="rect">
            <a:avLst/>
          </a:prstGeom>
        </p:spPr>
      </p:pic>
      <p:pic>
        <p:nvPicPr>
          <p:cNvPr id="10" name="object 4">
            <a:extLst>
              <a:ext uri="{FF2B5EF4-FFF2-40B4-BE49-F238E27FC236}">
                <a16:creationId xmlns:a16="http://schemas.microsoft.com/office/drawing/2014/main" id="{D26C28C2-41E0-5724-3DF1-D4983C495E63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19317" y="5992417"/>
            <a:ext cx="814387" cy="488632"/>
          </a:xfrm>
          <a:prstGeom prst="rect">
            <a:avLst/>
          </a:prstGeom>
        </p:spPr>
      </p:pic>
      <p:sp>
        <p:nvSpPr>
          <p:cNvPr id="3" name="object 2">
            <a:extLst>
              <a:ext uri="{FF2B5EF4-FFF2-40B4-BE49-F238E27FC236}">
                <a16:creationId xmlns:a16="http://schemas.microsoft.com/office/drawing/2014/main" id="{B14E5AC0-D0D7-516B-C4AC-4BD6ADC30CB3}"/>
              </a:ext>
            </a:extLst>
          </p:cNvPr>
          <p:cNvSpPr/>
          <p:nvPr/>
        </p:nvSpPr>
        <p:spPr>
          <a:xfrm>
            <a:off x="9181781" y="1"/>
            <a:ext cx="3010219" cy="6858000"/>
          </a:xfrm>
          <a:custGeom>
            <a:avLst/>
            <a:gdLst/>
            <a:ahLst/>
            <a:cxnLst/>
            <a:rect l="l" t="t" r="r" b="b"/>
            <a:pathLst>
              <a:path w="4963794" h="11308715">
                <a:moveTo>
                  <a:pt x="4963189" y="0"/>
                </a:moveTo>
                <a:lnTo>
                  <a:pt x="0" y="0"/>
                </a:lnTo>
                <a:lnTo>
                  <a:pt x="0" y="11308556"/>
                </a:lnTo>
                <a:lnTo>
                  <a:pt x="4963189" y="11308556"/>
                </a:lnTo>
                <a:lnTo>
                  <a:pt x="4963189" y="0"/>
                </a:lnTo>
                <a:close/>
              </a:path>
            </a:pathLst>
          </a:custGeom>
          <a:solidFill>
            <a:srgbClr val="E93F6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>
            <a:extLst>
              <a:ext uri="{FF2B5EF4-FFF2-40B4-BE49-F238E27FC236}">
                <a16:creationId xmlns:a16="http://schemas.microsoft.com/office/drawing/2014/main" id="{91E95F38-F09F-9A5E-EF85-FDDA16AC1541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097253" y="482895"/>
            <a:ext cx="3775430" cy="5892210"/>
          </a:xfrm>
          <a:prstGeom prst="rect">
            <a:avLst/>
          </a:prstGeom>
        </p:spPr>
      </p:pic>
      <p:pic>
        <p:nvPicPr>
          <p:cNvPr id="5" name="object 8">
            <a:extLst>
              <a:ext uri="{FF2B5EF4-FFF2-40B4-BE49-F238E27FC236}">
                <a16:creationId xmlns:a16="http://schemas.microsoft.com/office/drawing/2014/main" id="{863F84CE-F44F-5099-D27D-0EB5456C79CF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68715" y="376951"/>
            <a:ext cx="718170" cy="1025957"/>
          </a:xfrm>
          <a:prstGeom prst="rect">
            <a:avLst/>
          </a:prstGeom>
        </p:spPr>
      </p:pic>
      <p:sp>
        <p:nvSpPr>
          <p:cNvPr id="6" name="Espace réservé du texte 13">
            <a:extLst>
              <a:ext uri="{FF2B5EF4-FFF2-40B4-BE49-F238E27FC236}">
                <a16:creationId xmlns:a16="http://schemas.microsoft.com/office/drawing/2014/main" id="{62094CD4-0682-7A93-4968-67E80DC44C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19175" y="827088"/>
            <a:ext cx="6338888" cy="509587"/>
          </a:xfrm>
          <a:prstGeom prst="rect">
            <a:avLst/>
          </a:prstGeom>
        </p:spPr>
        <p:txBody>
          <a:bodyPr/>
          <a:lstStyle>
            <a:lvl1pPr>
              <a:defRPr sz="3200" b="1"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>
              <a:defRPr sz="3200" b="1"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>
              <a:defRPr sz="3200" b="1"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>
              <a:defRPr sz="3200" b="1"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>
              <a:defRPr sz="3200" b="1"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fr-FR"/>
              <a:t>Titre</a:t>
            </a:r>
          </a:p>
        </p:txBody>
      </p:sp>
      <p:sp>
        <p:nvSpPr>
          <p:cNvPr id="7" name="Espace réservé du texte 13">
            <a:extLst>
              <a:ext uri="{FF2B5EF4-FFF2-40B4-BE49-F238E27FC236}">
                <a16:creationId xmlns:a16="http://schemas.microsoft.com/office/drawing/2014/main" id="{6D9F7308-6EFB-C34C-681F-4A484D2A05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7695" y="2711302"/>
            <a:ext cx="6338888" cy="366598"/>
          </a:xfrm>
          <a:prstGeom prst="rect">
            <a:avLst/>
          </a:prstGeom>
        </p:spPr>
        <p:txBody>
          <a:bodyPr/>
          <a:lstStyle>
            <a:lvl1pPr>
              <a:defRPr sz="1600" b="1"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>
              <a:defRPr sz="3200" b="1"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>
              <a:defRPr sz="3200" b="1"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>
              <a:defRPr sz="3200" b="1"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>
              <a:defRPr sz="3200" b="1"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fr-FR"/>
              <a:t>Contenu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id="{1A038CB2-87CA-BA71-B6F8-50E5BF50C0B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7695" y="3283180"/>
            <a:ext cx="6338888" cy="366598"/>
          </a:xfrm>
          <a:prstGeom prst="rect">
            <a:avLst/>
          </a:prstGeom>
        </p:spPr>
        <p:txBody>
          <a:bodyPr/>
          <a:lstStyle>
            <a:lvl1pPr>
              <a:defRPr lang="fr-FR" sz="1300" kern="1200" dirty="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>
              <a:defRPr sz="3200" b="1"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>
              <a:defRPr sz="3200" b="1"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>
              <a:defRPr sz="3200" b="1"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>
              <a:defRPr sz="3200" b="1"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fr-FR"/>
              <a:t>Contenu</a:t>
            </a:r>
          </a:p>
        </p:txBody>
      </p:sp>
    </p:spTree>
    <p:extLst>
      <p:ext uri="{BB962C8B-B14F-4D97-AF65-F5344CB8AC3E}">
        <p14:creationId xmlns:p14="http://schemas.microsoft.com/office/powerpoint/2010/main" val="19201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8">
            <a:extLst>
              <a:ext uri="{FF2B5EF4-FFF2-40B4-BE49-F238E27FC236}">
                <a16:creationId xmlns:a16="http://schemas.microsoft.com/office/drawing/2014/main" id="{1B2D273F-20C4-7192-462D-CC30803E888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68715" y="376951"/>
            <a:ext cx="726047" cy="1037210"/>
          </a:xfrm>
          <a:prstGeom prst="rect">
            <a:avLst/>
          </a:prstGeom>
        </p:spPr>
      </p:pic>
      <p:pic>
        <p:nvPicPr>
          <p:cNvPr id="10" name="object 4">
            <a:extLst>
              <a:ext uri="{FF2B5EF4-FFF2-40B4-BE49-F238E27FC236}">
                <a16:creationId xmlns:a16="http://schemas.microsoft.com/office/drawing/2014/main" id="{D26C28C2-41E0-5724-3DF1-D4983C495E63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19317" y="5992417"/>
            <a:ext cx="814387" cy="488632"/>
          </a:xfrm>
          <a:prstGeom prst="rect">
            <a:avLst/>
          </a:prstGeom>
        </p:spPr>
      </p:pic>
      <p:sp>
        <p:nvSpPr>
          <p:cNvPr id="6" name="object 2">
            <a:extLst>
              <a:ext uri="{FF2B5EF4-FFF2-40B4-BE49-F238E27FC236}">
                <a16:creationId xmlns:a16="http://schemas.microsoft.com/office/drawing/2014/main" id="{F56F18DC-3702-D788-B560-A0A0225DC06E}"/>
              </a:ext>
            </a:extLst>
          </p:cNvPr>
          <p:cNvSpPr/>
          <p:nvPr/>
        </p:nvSpPr>
        <p:spPr>
          <a:xfrm>
            <a:off x="9181781" y="1"/>
            <a:ext cx="3010219" cy="6858000"/>
          </a:xfrm>
          <a:custGeom>
            <a:avLst/>
            <a:gdLst/>
            <a:ahLst/>
            <a:cxnLst/>
            <a:rect l="l" t="t" r="r" b="b"/>
            <a:pathLst>
              <a:path w="4963794" h="11308715">
                <a:moveTo>
                  <a:pt x="4963189" y="0"/>
                </a:moveTo>
                <a:lnTo>
                  <a:pt x="0" y="0"/>
                </a:lnTo>
                <a:lnTo>
                  <a:pt x="0" y="11308556"/>
                </a:lnTo>
                <a:lnTo>
                  <a:pt x="4963189" y="11308556"/>
                </a:lnTo>
                <a:lnTo>
                  <a:pt x="4963189" y="0"/>
                </a:lnTo>
                <a:close/>
              </a:path>
            </a:pathLst>
          </a:custGeom>
          <a:solidFill>
            <a:srgbClr val="EB573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4">
            <a:extLst>
              <a:ext uri="{FF2B5EF4-FFF2-40B4-BE49-F238E27FC236}">
                <a16:creationId xmlns:a16="http://schemas.microsoft.com/office/drawing/2014/main" id="{501D37B6-C4ED-D07E-F325-F7FE3C2BF6D6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011822" y="546377"/>
            <a:ext cx="3746561" cy="5915622"/>
          </a:xfrm>
          <a:prstGeom prst="rect">
            <a:avLst/>
          </a:prstGeom>
        </p:spPr>
      </p:pic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id="{BBC1FCF9-E0F3-622A-90B7-07851114C0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19175" y="827088"/>
            <a:ext cx="6338888" cy="509587"/>
          </a:xfrm>
          <a:prstGeom prst="rect">
            <a:avLst/>
          </a:prstGeom>
        </p:spPr>
        <p:txBody>
          <a:bodyPr/>
          <a:lstStyle>
            <a:lvl1pPr>
              <a:defRPr sz="3200" b="1"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>
              <a:defRPr sz="3200" b="1"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>
              <a:defRPr sz="3200" b="1"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>
              <a:defRPr sz="3200" b="1"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>
              <a:defRPr sz="3200" b="1"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fr-FR"/>
              <a:t>Titre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47D9A343-BD34-0E62-E79F-D15E39A5E48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7695" y="2711302"/>
            <a:ext cx="6338888" cy="366598"/>
          </a:xfrm>
          <a:prstGeom prst="rect">
            <a:avLst/>
          </a:prstGeom>
        </p:spPr>
        <p:txBody>
          <a:bodyPr/>
          <a:lstStyle>
            <a:lvl1pPr>
              <a:defRPr sz="1600" b="1"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>
              <a:defRPr sz="3200" b="1"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>
              <a:defRPr sz="3200" b="1"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>
              <a:defRPr sz="3200" b="1"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>
              <a:defRPr sz="3200" b="1"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fr-FR"/>
              <a:t>Contenu</a:t>
            </a:r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58E94FC0-DE35-1CF4-338D-CE96B5B9640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7695" y="3283180"/>
            <a:ext cx="6338888" cy="366598"/>
          </a:xfrm>
          <a:prstGeom prst="rect">
            <a:avLst/>
          </a:prstGeom>
        </p:spPr>
        <p:txBody>
          <a:bodyPr/>
          <a:lstStyle>
            <a:lvl1pPr>
              <a:defRPr lang="fr-FR" sz="1300" kern="1200" dirty="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>
              <a:defRPr sz="3200" b="1"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>
              <a:defRPr sz="3200" b="1"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>
              <a:defRPr sz="3200" b="1"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>
              <a:defRPr sz="3200" b="1"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fr-FR"/>
              <a:t>Contenu</a:t>
            </a:r>
          </a:p>
        </p:txBody>
      </p:sp>
    </p:spTree>
    <p:extLst>
      <p:ext uri="{BB962C8B-B14F-4D97-AF65-F5344CB8AC3E}">
        <p14:creationId xmlns:p14="http://schemas.microsoft.com/office/powerpoint/2010/main" val="3750530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6A966B88-1EB3-5DCD-7237-D23D3CE0E9C4}"/>
              </a:ext>
            </a:extLst>
          </p:cNvPr>
          <p:cNvSpPr/>
          <p:nvPr/>
        </p:nvSpPr>
        <p:spPr>
          <a:xfrm>
            <a:off x="9229488" y="-19049"/>
            <a:ext cx="3018580" cy="6877050"/>
          </a:xfrm>
          <a:custGeom>
            <a:avLst/>
            <a:gdLst/>
            <a:ahLst/>
            <a:cxnLst/>
            <a:rect l="l" t="t" r="r" b="b"/>
            <a:pathLst>
              <a:path w="4963794" h="11308715">
                <a:moveTo>
                  <a:pt x="4963189" y="0"/>
                </a:moveTo>
                <a:lnTo>
                  <a:pt x="0" y="0"/>
                </a:lnTo>
                <a:lnTo>
                  <a:pt x="0" y="11308556"/>
                </a:lnTo>
                <a:lnTo>
                  <a:pt x="4963189" y="11308556"/>
                </a:lnTo>
                <a:lnTo>
                  <a:pt x="4963189" y="0"/>
                </a:lnTo>
                <a:close/>
              </a:path>
            </a:pathLst>
          </a:custGeom>
          <a:solidFill>
            <a:srgbClr val="F0878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4">
            <a:extLst>
              <a:ext uri="{FF2B5EF4-FFF2-40B4-BE49-F238E27FC236}">
                <a16:creationId xmlns:a16="http://schemas.microsoft.com/office/drawing/2014/main" id="{34577F4B-092E-3C0F-B230-703C0EF7FFA4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60523" y="527329"/>
            <a:ext cx="3752592" cy="5925146"/>
          </a:xfrm>
          <a:prstGeom prst="rect">
            <a:avLst/>
          </a:prstGeom>
        </p:spPr>
      </p:pic>
      <p:pic>
        <p:nvPicPr>
          <p:cNvPr id="3" name="object 8">
            <a:extLst>
              <a:ext uri="{FF2B5EF4-FFF2-40B4-BE49-F238E27FC236}">
                <a16:creationId xmlns:a16="http://schemas.microsoft.com/office/drawing/2014/main" id="{46F0ACCA-7493-E063-23CB-6A4DAF3A2576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68715" y="376951"/>
            <a:ext cx="726047" cy="1037210"/>
          </a:xfrm>
          <a:prstGeom prst="rect">
            <a:avLst/>
          </a:prstGeom>
        </p:spPr>
      </p:pic>
      <p:pic>
        <p:nvPicPr>
          <p:cNvPr id="10" name="object 4">
            <a:extLst>
              <a:ext uri="{FF2B5EF4-FFF2-40B4-BE49-F238E27FC236}">
                <a16:creationId xmlns:a16="http://schemas.microsoft.com/office/drawing/2014/main" id="{D26C28C2-41E0-5724-3DF1-D4983C495E63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19317" y="5992417"/>
            <a:ext cx="814387" cy="488632"/>
          </a:xfrm>
          <a:prstGeom prst="rect">
            <a:avLst/>
          </a:prstGeom>
        </p:spPr>
      </p:pic>
      <p:sp>
        <p:nvSpPr>
          <p:cNvPr id="8" name="Espace réservé du texte 13">
            <a:extLst>
              <a:ext uri="{FF2B5EF4-FFF2-40B4-BE49-F238E27FC236}">
                <a16:creationId xmlns:a16="http://schemas.microsoft.com/office/drawing/2014/main" id="{FFA6C0A7-3AC9-7C4E-2332-AF7170B584A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19175" y="827088"/>
            <a:ext cx="6338888" cy="509587"/>
          </a:xfrm>
          <a:prstGeom prst="rect">
            <a:avLst/>
          </a:prstGeom>
        </p:spPr>
        <p:txBody>
          <a:bodyPr/>
          <a:lstStyle>
            <a:lvl1pPr>
              <a:defRPr sz="3200" b="1"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>
              <a:defRPr sz="3200" b="1"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>
              <a:defRPr sz="3200" b="1"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>
              <a:defRPr sz="3200" b="1"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>
              <a:defRPr sz="3200" b="1"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fr-FR"/>
              <a:t>Titre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id="{35147902-8D3C-C1BF-C313-4F5E274E5D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7695" y="2711302"/>
            <a:ext cx="6338888" cy="366598"/>
          </a:xfrm>
          <a:prstGeom prst="rect">
            <a:avLst/>
          </a:prstGeom>
        </p:spPr>
        <p:txBody>
          <a:bodyPr/>
          <a:lstStyle>
            <a:lvl1pPr>
              <a:defRPr sz="1600" b="1"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>
              <a:defRPr sz="3200" b="1"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>
              <a:defRPr sz="3200" b="1"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>
              <a:defRPr sz="3200" b="1"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>
              <a:defRPr sz="3200" b="1"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fr-FR"/>
              <a:t>Contenu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D0CA600B-A4A0-5DF3-A5C4-F0D073C7BBD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7695" y="3283180"/>
            <a:ext cx="6338888" cy="366598"/>
          </a:xfrm>
          <a:prstGeom prst="rect">
            <a:avLst/>
          </a:prstGeom>
        </p:spPr>
        <p:txBody>
          <a:bodyPr/>
          <a:lstStyle>
            <a:lvl1pPr>
              <a:defRPr lang="fr-FR" sz="1300" kern="1200" dirty="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>
              <a:defRPr sz="3200" b="1"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>
              <a:defRPr sz="3200" b="1"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>
              <a:defRPr sz="3200" b="1"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>
              <a:defRPr sz="3200" b="1"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fr-FR"/>
              <a:t>Contenu</a:t>
            </a:r>
          </a:p>
        </p:txBody>
      </p:sp>
    </p:spTree>
    <p:extLst>
      <p:ext uri="{BB962C8B-B14F-4D97-AF65-F5344CB8AC3E}">
        <p14:creationId xmlns:p14="http://schemas.microsoft.com/office/powerpoint/2010/main" val="420535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ject 8">
            <a:extLst>
              <a:ext uri="{FF2B5EF4-FFF2-40B4-BE49-F238E27FC236}">
                <a16:creationId xmlns:a16="http://schemas.microsoft.com/office/drawing/2014/main" id="{78E92290-E42A-622C-8806-DE7006651E79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68715" y="376951"/>
            <a:ext cx="726047" cy="1037210"/>
          </a:xfrm>
          <a:prstGeom prst="rect">
            <a:avLst/>
          </a:prstGeom>
        </p:spPr>
      </p:pic>
      <p:sp>
        <p:nvSpPr>
          <p:cNvPr id="2" name="object 2">
            <a:extLst>
              <a:ext uri="{FF2B5EF4-FFF2-40B4-BE49-F238E27FC236}">
                <a16:creationId xmlns:a16="http://schemas.microsoft.com/office/drawing/2014/main" id="{ED7769C4-CF4E-7C0B-DB3B-254BEC0268EA}"/>
              </a:ext>
            </a:extLst>
          </p:cNvPr>
          <p:cNvSpPr/>
          <p:nvPr/>
        </p:nvSpPr>
        <p:spPr>
          <a:xfrm>
            <a:off x="9229488" y="-19049"/>
            <a:ext cx="3018580" cy="6877049"/>
          </a:xfrm>
          <a:custGeom>
            <a:avLst/>
            <a:gdLst/>
            <a:ahLst/>
            <a:cxnLst/>
            <a:rect l="l" t="t" r="r" b="b"/>
            <a:pathLst>
              <a:path w="4963794" h="11308715">
                <a:moveTo>
                  <a:pt x="4963189" y="0"/>
                </a:moveTo>
                <a:lnTo>
                  <a:pt x="0" y="0"/>
                </a:lnTo>
                <a:lnTo>
                  <a:pt x="0" y="11308556"/>
                </a:lnTo>
                <a:lnTo>
                  <a:pt x="4963189" y="11308556"/>
                </a:lnTo>
                <a:lnTo>
                  <a:pt x="4963189" y="0"/>
                </a:lnTo>
                <a:close/>
              </a:path>
            </a:pathLst>
          </a:custGeom>
          <a:solidFill>
            <a:srgbClr val="F9B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4">
            <a:extLst>
              <a:ext uri="{FF2B5EF4-FFF2-40B4-BE49-F238E27FC236}">
                <a16:creationId xmlns:a16="http://schemas.microsoft.com/office/drawing/2014/main" id="{7186D8D9-5B06-E7FA-1FB8-EF21B6E11DF7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950760" y="527328"/>
            <a:ext cx="3752593" cy="5925146"/>
          </a:xfrm>
          <a:prstGeom prst="rect">
            <a:avLst/>
          </a:prstGeom>
        </p:spPr>
      </p:pic>
      <p:pic>
        <p:nvPicPr>
          <p:cNvPr id="10" name="object 4">
            <a:extLst>
              <a:ext uri="{FF2B5EF4-FFF2-40B4-BE49-F238E27FC236}">
                <a16:creationId xmlns:a16="http://schemas.microsoft.com/office/drawing/2014/main" id="{D26C28C2-41E0-5724-3DF1-D4983C495E63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19317" y="5992417"/>
            <a:ext cx="814387" cy="488632"/>
          </a:xfrm>
          <a:prstGeom prst="rect">
            <a:avLst/>
          </a:prstGeom>
        </p:spPr>
      </p:pic>
      <p:sp>
        <p:nvSpPr>
          <p:cNvPr id="8" name="Espace réservé du texte 13">
            <a:extLst>
              <a:ext uri="{FF2B5EF4-FFF2-40B4-BE49-F238E27FC236}">
                <a16:creationId xmlns:a16="http://schemas.microsoft.com/office/drawing/2014/main" id="{88D59A3F-5594-42A7-B96F-66389D40E6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19175" y="827088"/>
            <a:ext cx="6338888" cy="509587"/>
          </a:xfrm>
          <a:prstGeom prst="rect">
            <a:avLst/>
          </a:prstGeom>
        </p:spPr>
        <p:txBody>
          <a:bodyPr/>
          <a:lstStyle>
            <a:lvl1pPr>
              <a:defRPr sz="3200" b="1"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>
              <a:defRPr sz="3200" b="1"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>
              <a:defRPr sz="3200" b="1"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>
              <a:defRPr sz="3200" b="1"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>
              <a:defRPr sz="3200" b="1"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fr-FR"/>
              <a:t>Titre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id="{3D9CA307-B36A-93E7-F78F-E80440E0E40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7695" y="2711302"/>
            <a:ext cx="6338888" cy="366598"/>
          </a:xfrm>
          <a:prstGeom prst="rect">
            <a:avLst/>
          </a:prstGeom>
        </p:spPr>
        <p:txBody>
          <a:bodyPr/>
          <a:lstStyle>
            <a:lvl1pPr>
              <a:defRPr sz="1600" b="1"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>
              <a:defRPr sz="3200" b="1"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>
              <a:defRPr sz="3200" b="1"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>
              <a:defRPr sz="3200" b="1"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>
              <a:defRPr sz="3200" b="1"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fr-FR"/>
              <a:t>Contenu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2C4AB522-1260-4FFE-64D0-41E58E0C83C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7695" y="3283180"/>
            <a:ext cx="6338888" cy="366598"/>
          </a:xfrm>
          <a:prstGeom prst="rect">
            <a:avLst/>
          </a:prstGeom>
        </p:spPr>
        <p:txBody>
          <a:bodyPr/>
          <a:lstStyle>
            <a:lvl1pPr>
              <a:defRPr lang="fr-FR" sz="1300" kern="1200" dirty="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>
              <a:defRPr sz="3200" b="1"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>
              <a:defRPr sz="3200" b="1"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>
              <a:defRPr sz="3200" b="1"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>
              <a:defRPr sz="3200" b="1"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fr-FR"/>
              <a:t>Contenu</a:t>
            </a:r>
          </a:p>
        </p:txBody>
      </p:sp>
    </p:spTree>
    <p:extLst>
      <p:ext uri="{BB962C8B-B14F-4D97-AF65-F5344CB8AC3E}">
        <p14:creationId xmlns:p14="http://schemas.microsoft.com/office/powerpoint/2010/main" val="1156131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CF4A956C-9F0E-D223-F3EA-EF00DE28F9B0}"/>
              </a:ext>
            </a:extLst>
          </p:cNvPr>
          <p:cNvSpPr/>
          <p:nvPr/>
        </p:nvSpPr>
        <p:spPr>
          <a:xfrm>
            <a:off x="9229488" y="-19049"/>
            <a:ext cx="3018580" cy="6877049"/>
          </a:xfrm>
          <a:custGeom>
            <a:avLst/>
            <a:gdLst/>
            <a:ahLst/>
            <a:cxnLst/>
            <a:rect l="l" t="t" r="r" b="b"/>
            <a:pathLst>
              <a:path w="4963794" h="11308715">
                <a:moveTo>
                  <a:pt x="4963189" y="0"/>
                </a:moveTo>
                <a:lnTo>
                  <a:pt x="0" y="0"/>
                </a:lnTo>
                <a:lnTo>
                  <a:pt x="0" y="11308556"/>
                </a:lnTo>
                <a:lnTo>
                  <a:pt x="4963189" y="11308556"/>
                </a:lnTo>
                <a:lnTo>
                  <a:pt x="4963189" y="0"/>
                </a:lnTo>
                <a:close/>
              </a:path>
            </a:pathLst>
          </a:custGeom>
          <a:solidFill>
            <a:srgbClr val="37ACA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4">
            <a:extLst>
              <a:ext uri="{FF2B5EF4-FFF2-40B4-BE49-F238E27FC236}">
                <a16:creationId xmlns:a16="http://schemas.microsoft.com/office/drawing/2014/main" id="{98057A5B-037B-8885-6447-24A2F95B2629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50761" y="527328"/>
            <a:ext cx="3752592" cy="5925145"/>
          </a:xfrm>
          <a:prstGeom prst="rect">
            <a:avLst/>
          </a:prstGeom>
        </p:spPr>
      </p:pic>
      <p:pic>
        <p:nvPicPr>
          <p:cNvPr id="3" name="object 8">
            <a:extLst>
              <a:ext uri="{FF2B5EF4-FFF2-40B4-BE49-F238E27FC236}">
                <a16:creationId xmlns:a16="http://schemas.microsoft.com/office/drawing/2014/main" id="{45A5EE70-995C-2E59-AA7D-FE80209FE5F4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68715" y="376951"/>
            <a:ext cx="726047" cy="1037210"/>
          </a:xfrm>
          <a:prstGeom prst="rect">
            <a:avLst/>
          </a:prstGeom>
        </p:spPr>
      </p:pic>
      <p:pic>
        <p:nvPicPr>
          <p:cNvPr id="10" name="object 4">
            <a:extLst>
              <a:ext uri="{FF2B5EF4-FFF2-40B4-BE49-F238E27FC236}">
                <a16:creationId xmlns:a16="http://schemas.microsoft.com/office/drawing/2014/main" id="{D26C28C2-41E0-5724-3DF1-D4983C495E63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19317" y="5992417"/>
            <a:ext cx="814387" cy="488632"/>
          </a:xfrm>
          <a:prstGeom prst="rect">
            <a:avLst/>
          </a:prstGeom>
        </p:spPr>
      </p:pic>
      <p:sp>
        <p:nvSpPr>
          <p:cNvPr id="8" name="Espace réservé du texte 13">
            <a:extLst>
              <a:ext uri="{FF2B5EF4-FFF2-40B4-BE49-F238E27FC236}">
                <a16:creationId xmlns:a16="http://schemas.microsoft.com/office/drawing/2014/main" id="{1A1AD2B9-5E81-C191-9327-EF6F57151C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19175" y="827088"/>
            <a:ext cx="6338888" cy="509587"/>
          </a:xfrm>
          <a:prstGeom prst="rect">
            <a:avLst/>
          </a:prstGeom>
        </p:spPr>
        <p:txBody>
          <a:bodyPr/>
          <a:lstStyle>
            <a:lvl1pPr>
              <a:defRPr sz="3200" b="1"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>
              <a:defRPr sz="3200" b="1"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>
              <a:defRPr sz="3200" b="1"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>
              <a:defRPr sz="3200" b="1"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>
              <a:defRPr sz="3200" b="1"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fr-FR"/>
              <a:t>Titre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id="{79A9CFD8-D7F0-0D6B-148A-5226F2BB649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7695" y="2711302"/>
            <a:ext cx="6338888" cy="366598"/>
          </a:xfrm>
          <a:prstGeom prst="rect">
            <a:avLst/>
          </a:prstGeom>
        </p:spPr>
        <p:txBody>
          <a:bodyPr/>
          <a:lstStyle>
            <a:lvl1pPr>
              <a:defRPr sz="1600" b="1"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>
              <a:defRPr sz="3200" b="1"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>
              <a:defRPr sz="3200" b="1"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>
              <a:defRPr sz="3200" b="1"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>
              <a:defRPr sz="3200" b="1"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fr-FR"/>
              <a:t>Contenu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DF51FA3A-B211-8F57-1AC0-210616A349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7695" y="3283180"/>
            <a:ext cx="6338888" cy="366598"/>
          </a:xfrm>
          <a:prstGeom prst="rect">
            <a:avLst/>
          </a:prstGeom>
        </p:spPr>
        <p:txBody>
          <a:bodyPr/>
          <a:lstStyle>
            <a:lvl1pPr>
              <a:defRPr lang="fr-FR" sz="1300" kern="1200" dirty="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>
              <a:defRPr sz="3200" b="1"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>
              <a:defRPr sz="3200" b="1"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>
              <a:defRPr sz="3200" b="1"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>
              <a:defRPr sz="3200" b="1"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fr-FR"/>
              <a:t>Contenu</a:t>
            </a:r>
          </a:p>
        </p:txBody>
      </p:sp>
    </p:spTree>
    <p:extLst>
      <p:ext uri="{BB962C8B-B14F-4D97-AF65-F5344CB8AC3E}">
        <p14:creationId xmlns:p14="http://schemas.microsoft.com/office/powerpoint/2010/main" val="75493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>
            <a:extLst>
              <a:ext uri="{FF2B5EF4-FFF2-40B4-BE49-F238E27FC236}">
                <a16:creationId xmlns:a16="http://schemas.microsoft.com/office/drawing/2014/main" id="{C43FFC47-7530-C424-8409-013E5F0A6BF7}"/>
              </a:ext>
            </a:extLst>
          </p:cNvPr>
          <p:cNvSpPr/>
          <p:nvPr/>
        </p:nvSpPr>
        <p:spPr>
          <a:xfrm>
            <a:off x="9229488" y="-19049"/>
            <a:ext cx="3044076" cy="6877049"/>
          </a:xfrm>
          <a:custGeom>
            <a:avLst/>
            <a:gdLst/>
            <a:ahLst/>
            <a:cxnLst/>
            <a:rect l="l" t="t" r="r" b="b"/>
            <a:pathLst>
              <a:path w="4963794" h="11308715">
                <a:moveTo>
                  <a:pt x="4963189" y="0"/>
                </a:moveTo>
                <a:lnTo>
                  <a:pt x="0" y="0"/>
                </a:lnTo>
                <a:lnTo>
                  <a:pt x="0" y="11308556"/>
                </a:lnTo>
                <a:lnTo>
                  <a:pt x="4963189" y="11308556"/>
                </a:lnTo>
                <a:lnTo>
                  <a:pt x="4963189" y="0"/>
                </a:lnTo>
                <a:close/>
              </a:path>
            </a:pathLst>
          </a:custGeom>
          <a:solidFill>
            <a:srgbClr val="89C6C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4">
            <a:extLst>
              <a:ext uri="{FF2B5EF4-FFF2-40B4-BE49-F238E27FC236}">
                <a16:creationId xmlns:a16="http://schemas.microsoft.com/office/drawing/2014/main" id="{FE1F4D61-5CD5-A696-65E8-5DE8CB23891D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50760" y="527328"/>
            <a:ext cx="3752592" cy="5925145"/>
          </a:xfrm>
          <a:prstGeom prst="rect">
            <a:avLst/>
          </a:prstGeom>
        </p:spPr>
      </p:pic>
      <p:pic>
        <p:nvPicPr>
          <p:cNvPr id="2" name="object 8">
            <a:extLst>
              <a:ext uri="{FF2B5EF4-FFF2-40B4-BE49-F238E27FC236}">
                <a16:creationId xmlns:a16="http://schemas.microsoft.com/office/drawing/2014/main" id="{E565D1A8-DBC3-D718-A4C6-FE7472F34D0E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68715" y="376951"/>
            <a:ext cx="726047" cy="1037210"/>
          </a:xfrm>
          <a:prstGeom prst="rect">
            <a:avLst/>
          </a:prstGeom>
        </p:spPr>
      </p:pic>
      <p:pic>
        <p:nvPicPr>
          <p:cNvPr id="10" name="object 4">
            <a:extLst>
              <a:ext uri="{FF2B5EF4-FFF2-40B4-BE49-F238E27FC236}">
                <a16:creationId xmlns:a16="http://schemas.microsoft.com/office/drawing/2014/main" id="{D26C28C2-41E0-5724-3DF1-D4983C495E63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19317" y="5992417"/>
            <a:ext cx="814387" cy="488632"/>
          </a:xfrm>
          <a:prstGeom prst="rect">
            <a:avLst/>
          </a:prstGeom>
        </p:spPr>
      </p:pic>
      <p:sp>
        <p:nvSpPr>
          <p:cNvPr id="8" name="Espace réservé du texte 13">
            <a:extLst>
              <a:ext uri="{FF2B5EF4-FFF2-40B4-BE49-F238E27FC236}">
                <a16:creationId xmlns:a16="http://schemas.microsoft.com/office/drawing/2014/main" id="{3277A2E2-5177-2EF2-86BD-D717BF04210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19175" y="827088"/>
            <a:ext cx="6338888" cy="509587"/>
          </a:xfrm>
          <a:prstGeom prst="rect">
            <a:avLst/>
          </a:prstGeom>
        </p:spPr>
        <p:txBody>
          <a:bodyPr/>
          <a:lstStyle>
            <a:lvl1pPr>
              <a:defRPr sz="3200" b="1"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>
              <a:defRPr sz="3200" b="1"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>
              <a:defRPr sz="3200" b="1"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>
              <a:defRPr sz="3200" b="1"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>
              <a:defRPr sz="3200" b="1"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fr-FR"/>
              <a:t>Titre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id="{23062CA7-9491-30DC-2717-37F43094415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7695" y="2711302"/>
            <a:ext cx="6338888" cy="366598"/>
          </a:xfrm>
          <a:prstGeom prst="rect">
            <a:avLst/>
          </a:prstGeom>
        </p:spPr>
        <p:txBody>
          <a:bodyPr/>
          <a:lstStyle>
            <a:lvl1pPr>
              <a:defRPr sz="1600" b="1"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>
              <a:defRPr sz="3200" b="1"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>
              <a:defRPr sz="3200" b="1"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>
              <a:defRPr sz="3200" b="1"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>
              <a:defRPr sz="3200" b="1"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fr-FR"/>
              <a:t>Contenu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4781A69-4FE6-5F8E-D7D5-9E6295E7014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7695" y="3283180"/>
            <a:ext cx="6338888" cy="366598"/>
          </a:xfrm>
          <a:prstGeom prst="rect">
            <a:avLst/>
          </a:prstGeom>
        </p:spPr>
        <p:txBody>
          <a:bodyPr/>
          <a:lstStyle>
            <a:lvl1pPr>
              <a:defRPr lang="fr-FR" sz="1300" kern="1200" dirty="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>
              <a:defRPr sz="3200" b="1"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>
              <a:defRPr sz="3200" b="1"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>
              <a:defRPr sz="3200" b="1"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>
              <a:defRPr sz="3200" b="1"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fr-FR"/>
              <a:t>Contenu</a:t>
            </a:r>
          </a:p>
        </p:txBody>
      </p:sp>
    </p:spTree>
    <p:extLst>
      <p:ext uri="{BB962C8B-B14F-4D97-AF65-F5344CB8AC3E}">
        <p14:creationId xmlns:p14="http://schemas.microsoft.com/office/powerpoint/2010/main" val="2461166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893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0" eaLnBrk="1" hangingPunct="1">
        <a:defRPr>
          <a:latin typeface="+mn-lt"/>
          <a:ea typeface="+mn-ea"/>
          <a:cs typeface="+mn-cs"/>
        </a:defRPr>
      </a:lvl1pPr>
      <a:lvl2pPr marL="277246" eaLnBrk="1" hangingPunct="1">
        <a:defRPr>
          <a:latin typeface="+mn-lt"/>
          <a:ea typeface="+mn-ea"/>
          <a:cs typeface="+mn-cs"/>
        </a:defRPr>
      </a:lvl2pPr>
      <a:lvl3pPr marL="554492" eaLnBrk="1" hangingPunct="1">
        <a:defRPr>
          <a:latin typeface="+mn-lt"/>
          <a:ea typeface="+mn-ea"/>
          <a:cs typeface="+mn-cs"/>
        </a:defRPr>
      </a:lvl3pPr>
      <a:lvl4pPr marL="831738" eaLnBrk="1" hangingPunct="1">
        <a:defRPr>
          <a:latin typeface="+mn-lt"/>
          <a:ea typeface="+mn-ea"/>
          <a:cs typeface="+mn-cs"/>
        </a:defRPr>
      </a:lvl4pPr>
      <a:lvl5pPr marL="1108984" eaLnBrk="1" hangingPunct="1">
        <a:defRPr>
          <a:latin typeface="+mn-lt"/>
          <a:ea typeface="+mn-ea"/>
          <a:cs typeface="+mn-cs"/>
        </a:defRPr>
      </a:lvl5pPr>
      <a:lvl6pPr marL="1386230" eaLnBrk="1" hangingPunct="1">
        <a:defRPr>
          <a:latin typeface="+mn-lt"/>
          <a:ea typeface="+mn-ea"/>
          <a:cs typeface="+mn-cs"/>
        </a:defRPr>
      </a:lvl6pPr>
      <a:lvl7pPr marL="1663476" eaLnBrk="1" hangingPunct="1">
        <a:defRPr>
          <a:latin typeface="+mn-lt"/>
          <a:ea typeface="+mn-ea"/>
          <a:cs typeface="+mn-cs"/>
        </a:defRPr>
      </a:lvl7pPr>
      <a:lvl8pPr marL="1940723" eaLnBrk="1" hangingPunct="1">
        <a:defRPr>
          <a:latin typeface="+mn-lt"/>
          <a:ea typeface="+mn-ea"/>
          <a:cs typeface="+mn-cs"/>
        </a:defRPr>
      </a:lvl8pPr>
      <a:lvl9pPr marL="2217969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277246" eaLnBrk="1" hangingPunct="1">
        <a:defRPr>
          <a:latin typeface="+mn-lt"/>
          <a:ea typeface="+mn-ea"/>
          <a:cs typeface="+mn-cs"/>
        </a:defRPr>
      </a:lvl2pPr>
      <a:lvl3pPr marL="554492" eaLnBrk="1" hangingPunct="1">
        <a:defRPr>
          <a:latin typeface="+mn-lt"/>
          <a:ea typeface="+mn-ea"/>
          <a:cs typeface="+mn-cs"/>
        </a:defRPr>
      </a:lvl3pPr>
      <a:lvl4pPr marL="831738" eaLnBrk="1" hangingPunct="1">
        <a:defRPr>
          <a:latin typeface="+mn-lt"/>
          <a:ea typeface="+mn-ea"/>
          <a:cs typeface="+mn-cs"/>
        </a:defRPr>
      </a:lvl4pPr>
      <a:lvl5pPr marL="1108984" eaLnBrk="1" hangingPunct="1">
        <a:defRPr>
          <a:latin typeface="+mn-lt"/>
          <a:ea typeface="+mn-ea"/>
          <a:cs typeface="+mn-cs"/>
        </a:defRPr>
      </a:lvl5pPr>
      <a:lvl6pPr marL="1386230" eaLnBrk="1" hangingPunct="1">
        <a:defRPr>
          <a:latin typeface="+mn-lt"/>
          <a:ea typeface="+mn-ea"/>
          <a:cs typeface="+mn-cs"/>
        </a:defRPr>
      </a:lvl6pPr>
      <a:lvl7pPr marL="1663476" eaLnBrk="1" hangingPunct="1">
        <a:defRPr>
          <a:latin typeface="+mn-lt"/>
          <a:ea typeface="+mn-ea"/>
          <a:cs typeface="+mn-cs"/>
        </a:defRPr>
      </a:lvl7pPr>
      <a:lvl8pPr marL="1940723" eaLnBrk="1" hangingPunct="1">
        <a:defRPr>
          <a:latin typeface="+mn-lt"/>
          <a:ea typeface="+mn-ea"/>
          <a:cs typeface="+mn-cs"/>
        </a:defRPr>
      </a:lvl8pPr>
      <a:lvl9pPr marL="2217969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hyperlink" Target="https://www.iftm.fr/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4.png"/><Relationship Id="rId11" Type="http://schemas.openxmlformats.org/officeDocument/2006/relationships/image" Target="../media/image28.png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1.png"/><Relationship Id="rId7" Type="http://schemas.openxmlformats.org/officeDocument/2006/relationships/image" Target="../media/image29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32.jpeg"/><Relationship Id="rId4" Type="http://schemas.openxmlformats.org/officeDocument/2006/relationships/image" Target="../media/image22.png"/><Relationship Id="rId9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884F3367-7C15-0F58-EECC-356294A4842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err="1"/>
              <a:t>Presentation</a:t>
            </a:r>
            <a:endParaRPr lang="fr-FR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30F6964D-F66B-87B9-BC67-9559C7ECE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1424" y="3149039"/>
            <a:ext cx="5716779" cy="509755"/>
          </a:xfrm>
        </p:spPr>
        <p:txBody>
          <a:bodyPr/>
          <a:lstStyle/>
          <a:p>
            <a:r>
              <a:rPr lang="fr-FR"/>
              <a:t>THE COUNTRY OF HONOUR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239F59-15F7-1967-4818-7C4AC7D2566D}"/>
              </a:ext>
            </a:extLst>
          </p:cNvPr>
          <p:cNvSpPr/>
          <p:nvPr/>
        </p:nvSpPr>
        <p:spPr>
          <a:xfrm>
            <a:off x="6324600" y="495300"/>
            <a:ext cx="5619750" cy="1895475"/>
          </a:xfrm>
          <a:prstGeom prst="rect">
            <a:avLst/>
          </a:prstGeom>
          <a:solidFill>
            <a:srgbClr val="E93F67"/>
          </a:solidFill>
          <a:ln>
            <a:solidFill>
              <a:srgbClr val="E93F6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 descr="Une image contenant texte, Police, Graphique, logo&#10;&#10;Le contenu généré par l’IA peut être incorrect.">
            <a:extLst>
              <a:ext uri="{FF2B5EF4-FFF2-40B4-BE49-F238E27FC236}">
                <a16:creationId xmlns:a16="http://schemas.microsoft.com/office/drawing/2014/main" id="{F98E7823-A8CA-6DE9-498B-5922463F43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746" y="-28592"/>
            <a:ext cx="3751457" cy="2943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939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1">
            <a:extLst>
              <a:ext uri="{FF2B5EF4-FFF2-40B4-BE49-F238E27FC236}">
                <a16:creationId xmlns:a16="http://schemas.microsoft.com/office/drawing/2014/main" id="{EE18A3DA-6485-067D-F7EB-8D3B8B871AF5}"/>
              </a:ext>
            </a:extLst>
          </p:cNvPr>
          <p:cNvSpPr txBox="1">
            <a:spLocks/>
          </p:cNvSpPr>
          <p:nvPr/>
        </p:nvSpPr>
        <p:spPr>
          <a:xfrm>
            <a:off x="1019175" y="827088"/>
            <a:ext cx="7798254" cy="509587"/>
          </a:xfrm>
          <a:prstGeom prst="rect">
            <a:avLst/>
          </a:prstGeom>
        </p:spPr>
        <p:txBody>
          <a:bodyPr/>
          <a:lstStyle>
            <a:lvl1pPr marL="0" eaLnBrk="1" hangingPunct="1">
              <a:defRPr sz="3200" b="1"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277246" eaLnBrk="1" hangingPunct="1">
              <a:defRPr sz="3200" b="1"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554492" eaLnBrk="1" hangingPunct="1">
              <a:defRPr sz="3200" b="1"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831738" eaLnBrk="1" hangingPunct="1">
              <a:defRPr sz="3200" b="1"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1108984" eaLnBrk="1" hangingPunct="1">
              <a:defRPr sz="3200" b="1"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1386230" eaLnBrk="1" hangingPunct="1">
              <a:defRPr>
                <a:latin typeface="+mn-lt"/>
                <a:ea typeface="+mn-ea"/>
                <a:cs typeface="+mn-cs"/>
              </a:defRPr>
            </a:lvl6pPr>
            <a:lvl7pPr marL="1663476" eaLnBrk="1" hangingPunct="1">
              <a:defRPr>
                <a:latin typeface="+mn-lt"/>
                <a:ea typeface="+mn-ea"/>
                <a:cs typeface="+mn-cs"/>
              </a:defRPr>
            </a:lvl7pPr>
            <a:lvl8pPr marL="1940723" eaLnBrk="1" hangingPunct="1">
              <a:defRPr>
                <a:latin typeface="+mn-lt"/>
                <a:ea typeface="+mn-ea"/>
                <a:cs typeface="+mn-cs"/>
              </a:defRPr>
            </a:lvl8pPr>
            <a:lvl9pPr marL="2217969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fr-FR" kern="0">
                <a:solidFill>
                  <a:sysClr val="windowText" lastClr="000000"/>
                </a:solidFill>
              </a:rPr>
              <a:t>KEY FIGURES - IFTM 2025</a:t>
            </a:r>
          </a:p>
        </p:txBody>
      </p:sp>
      <p:sp>
        <p:nvSpPr>
          <p:cNvPr id="8" name="Espace réservé du texte 3">
            <a:extLst>
              <a:ext uri="{FF2B5EF4-FFF2-40B4-BE49-F238E27FC236}">
                <a16:creationId xmlns:a16="http://schemas.microsoft.com/office/drawing/2014/main" id="{F37BF2E0-32D2-4C22-C0DE-99764ADA6DA7}"/>
              </a:ext>
            </a:extLst>
          </p:cNvPr>
          <p:cNvSpPr txBox="1">
            <a:spLocks/>
          </p:cNvSpPr>
          <p:nvPr/>
        </p:nvSpPr>
        <p:spPr>
          <a:xfrm>
            <a:off x="1138414" y="3051576"/>
            <a:ext cx="5602296" cy="466992"/>
          </a:xfrm>
          <a:prstGeom prst="rect">
            <a:avLst/>
          </a:prstGeom>
        </p:spPr>
        <p:txBody>
          <a:bodyPr/>
          <a:lstStyle>
            <a:lvl1pPr marL="0" eaLnBrk="1" hangingPunct="1">
              <a:defRPr lang="fr-FR" sz="1300" kern="1200" dirty="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277246" eaLnBrk="1" hangingPunct="1">
              <a:defRPr sz="3200" b="1"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554492" eaLnBrk="1" hangingPunct="1">
              <a:defRPr sz="3200" b="1"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831738" eaLnBrk="1" hangingPunct="1">
              <a:defRPr sz="3200" b="1"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1108984" eaLnBrk="1" hangingPunct="1">
              <a:defRPr sz="3200" b="1"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1386230" eaLnBrk="1" hangingPunct="1">
              <a:defRPr>
                <a:latin typeface="+mn-lt"/>
                <a:ea typeface="+mn-ea"/>
                <a:cs typeface="+mn-cs"/>
              </a:defRPr>
            </a:lvl6pPr>
            <a:lvl7pPr marL="1663476" eaLnBrk="1" hangingPunct="1">
              <a:defRPr>
                <a:latin typeface="+mn-lt"/>
                <a:ea typeface="+mn-ea"/>
                <a:cs typeface="+mn-cs"/>
              </a:defRPr>
            </a:lvl7pPr>
            <a:lvl8pPr marL="1940723" eaLnBrk="1" hangingPunct="1">
              <a:defRPr>
                <a:latin typeface="+mn-lt"/>
                <a:ea typeface="+mn-ea"/>
                <a:cs typeface="+mn-cs"/>
              </a:defRPr>
            </a:lvl8pPr>
            <a:lvl9pPr marL="2217969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b="1">
                <a:solidFill>
                  <a:srgbClr val="E83D65"/>
                </a:solidFill>
              </a:rPr>
              <a:t>32,022 </a:t>
            </a:r>
            <a:r>
              <a:rPr lang="fr-FR" sz="2400" b="1" err="1">
                <a:solidFill>
                  <a:srgbClr val="E83D65"/>
                </a:solidFill>
              </a:rPr>
              <a:t>visitors</a:t>
            </a:r>
            <a:endParaRPr lang="fr-FR" sz="2400" b="1">
              <a:solidFill>
                <a:srgbClr val="E83D65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EF9949D-1F04-F94C-9C23-51B8AD68452D}"/>
              </a:ext>
            </a:extLst>
          </p:cNvPr>
          <p:cNvSpPr txBox="1"/>
          <p:nvPr/>
        </p:nvSpPr>
        <p:spPr>
          <a:xfrm>
            <a:off x="1019175" y="1970595"/>
            <a:ext cx="6951281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</a:pPr>
            <a:r>
              <a:rPr lang="en-US" sz="1300">
                <a:latin typeface="Helvetica" panose="020B0604020202020204" pitchFamily="34" charset="0"/>
                <a:cs typeface="Helvetica" panose="020B0604020202020204" pitchFamily="34" charset="0"/>
              </a:rPr>
              <a:t>IFTM is the only B2B trade show that brings together all professionals of </a:t>
            </a:r>
            <a:r>
              <a:rPr lang="en-US" sz="1300" b="1">
                <a:latin typeface="Helvetica" panose="020B0604020202020204" pitchFamily="34" charset="0"/>
                <a:cs typeface="Helvetica" panose="020B0604020202020204" pitchFamily="34" charset="0"/>
              </a:rPr>
              <a:t>the French tourism industry: the Leisure, Business, MICE, and Group</a:t>
            </a:r>
            <a:r>
              <a:rPr lang="en-US" sz="1300">
                <a:latin typeface="Helvetica" panose="020B0604020202020204" pitchFamily="34" charset="0"/>
                <a:cs typeface="Helvetica" panose="020B0604020202020204" pitchFamily="34" charset="0"/>
              </a:rPr>
              <a:t>. IFTM is the starting point of a collective movement towards tourism that is </a:t>
            </a:r>
            <a:r>
              <a:rPr lang="en-US" sz="1300" b="1">
                <a:latin typeface="Helvetica" panose="020B0604020202020204" pitchFamily="34" charset="0"/>
                <a:cs typeface="Helvetica" panose="020B0604020202020204" pitchFamily="34" charset="0"/>
              </a:rPr>
              <a:t>more ambitious, more innovative, and deeply responsible</a:t>
            </a:r>
            <a:r>
              <a:rPr lang="en-US" sz="1300"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  <a:endParaRPr lang="fr-FR" sz="1300" b="1" i="0" u="none" strike="noStrike" baseline="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DB94177-F46F-570A-8C77-47FEC87551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9333" y="5692423"/>
            <a:ext cx="307615" cy="446041"/>
          </a:xfrm>
          <a:prstGeom prst="rect">
            <a:avLst/>
          </a:prstGeom>
        </p:spPr>
      </p:pic>
      <p:pic>
        <p:nvPicPr>
          <p:cNvPr id="11" name="Image 10" descr="Une image contenant Graphique, cercle, créativité, art&#10;&#10;Le contenu généré par l’IA peut être incorrect.">
            <a:extLst>
              <a:ext uri="{FF2B5EF4-FFF2-40B4-BE49-F238E27FC236}">
                <a16:creationId xmlns:a16="http://schemas.microsoft.com/office/drawing/2014/main" id="{858176C4-4B0E-1996-FC05-BF73643689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33" y="4054714"/>
            <a:ext cx="307615" cy="446042"/>
          </a:xfrm>
          <a:prstGeom prst="rect">
            <a:avLst/>
          </a:prstGeom>
        </p:spPr>
      </p:pic>
      <p:pic>
        <p:nvPicPr>
          <p:cNvPr id="12" name="Image 11" descr="Une image contenant cercle, Graphique, créativité, art&#10;&#10;Le contenu généré par l’IA peut être incorrect.">
            <a:extLst>
              <a:ext uri="{FF2B5EF4-FFF2-40B4-BE49-F238E27FC236}">
                <a16:creationId xmlns:a16="http://schemas.microsoft.com/office/drawing/2014/main" id="{2697E210-F34C-C8DF-0D64-C6E6337E65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61" y="4655491"/>
            <a:ext cx="304316" cy="441259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7A4AAA70-816D-C198-7A3C-1DD8EA86E484}"/>
              </a:ext>
            </a:extLst>
          </p:cNvPr>
          <p:cNvSpPr txBox="1"/>
          <p:nvPr/>
        </p:nvSpPr>
        <p:spPr>
          <a:xfrm>
            <a:off x="1124074" y="4724741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b="1">
                <a:solidFill>
                  <a:srgbClr val="E83D6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82 % French </a:t>
            </a:r>
            <a:r>
              <a:rPr lang="fr-FR" sz="2000" b="1" err="1">
                <a:solidFill>
                  <a:srgbClr val="E83D6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visitors</a:t>
            </a:r>
            <a:r>
              <a:rPr lang="fr-FR" sz="2000" b="1">
                <a:solidFill>
                  <a:srgbClr val="E83D6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/ 18% International </a:t>
            </a:r>
            <a:r>
              <a:rPr lang="fr-FR" sz="2000" b="1" err="1">
                <a:solidFill>
                  <a:srgbClr val="E83D6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visitors</a:t>
            </a:r>
            <a:r>
              <a:rPr lang="fr-FR" sz="2000" b="1">
                <a:solidFill>
                  <a:srgbClr val="E83D6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AF92E56-3E08-1516-F4E3-251673FED36F}"/>
              </a:ext>
            </a:extLst>
          </p:cNvPr>
          <p:cNvSpPr txBox="1"/>
          <p:nvPr/>
        </p:nvSpPr>
        <p:spPr>
          <a:xfrm>
            <a:off x="1124074" y="3591711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b="1">
                <a:solidFill>
                  <a:srgbClr val="E83D6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1,650 Brands - 117</a:t>
            </a:r>
            <a:r>
              <a:rPr lang="fr-FR">
                <a:solidFill>
                  <a:srgbClr val="E83D65"/>
                </a:solidFill>
              </a:rPr>
              <a:t> </a:t>
            </a:r>
            <a:r>
              <a:rPr lang="fr-FR" sz="2000" b="1">
                <a:solidFill>
                  <a:srgbClr val="E83D6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Destinations</a:t>
            </a:r>
          </a:p>
          <a:p>
            <a:r>
              <a:rPr lang="fr-FR" sz="2000" b="1">
                <a:solidFill>
                  <a:srgbClr val="E83D6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endParaRPr lang="fr-FR" sz="2000" b="1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23332604-3D33-C319-EC7B-C69E5BCDFE2A}"/>
              </a:ext>
            </a:extLst>
          </p:cNvPr>
          <p:cNvSpPr txBox="1"/>
          <p:nvPr/>
        </p:nvSpPr>
        <p:spPr>
          <a:xfrm>
            <a:off x="1124074" y="4142022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b="1">
                <a:solidFill>
                  <a:srgbClr val="E83D6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16,725 Business meetings (+27,7 % vs 2025)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3C83B89-53D3-9235-A754-34065620E3ED}"/>
              </a:ext>
            </a:extLst>
          </p:cNvPr>
          <p:cNvSpPr txBox="1"/>
          <p:nvPr/>
        </p:nvSpPr>
        <p:spPr>
          <a:xfrm>
            <a:off x="1019175" y="1470787"/>
            <a:ext cx="76683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kern="0">
                <a:solidFill>
                  <a:sysClr val="windowText" lastClr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1</a:t>
            </a:r>
            <a:r>
              <a:rPr lang="en-US" b="1" kern="0" baseline="30000">
                <a:solidFill>
                  <a:sysClr val="windowText" lastClr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</a:t>
            </a:r>
            <a:r>
              <a:rPr lang="en-US" b="1" kern="0">
                <a:solidFill>
                  <a:sysClr val="windowText" lastClr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B2B event for travel professionals in France</a:t>
            </a:r>
            <a:endParaRPr lang="fr-FR" b="1" kern="0">
              <a:solidFill>
                <a:sysClr val="windowText" lastClr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7" name="Image 16" descr="Une image contenant cercle, Graphique, créativité, art&#10;&#10;Le contenu généré par l’IA peut être incorrect.">
            <a:extLst>
              <a:ext uri="{FF2B5EF4-FFF2-40B4-BE49-F238E27FC236}">
                <a16:creationId xmlns:a16="http://schemas.microsoft.com/office/drawing/2014/main" id="{9FB55ED0-4CF4-2D03-C236-8EB987B348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46" y="3518568"/>
            <a:ext cx="307615" cy="446041"/>
          </a:xfrm>
          <a:prstGeom prst="rect">
            <a:avLst/>
          </a:prstGeom>
        </p:spPr>
      </p:pic>
      <p:pic>
        <p:nvPicPr>
          <p:cNvPr id="18" name="Image 17" descr="Une image contenant cercle, Graphique, créativité, art&#10;&#10;Le contenu généré par l’IA peut être incorrect.">
            <a:extLst>
              <a:ext uri="{FF2B5EF4-FFF2-40B4-BE49-F238E27FC236}">
                <a16:creationId xmlns:a16="http://schemas.microsoft.com/office/drawing/2014/main" id="{D3F5AA23-4CBD-C71D-8940-8501F8E04C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32" y="5184862"/>
            <a:ext cx="307617" cy="446044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0C7EA125-168D-4F1C-ED56-C5287CEA36D5}"/>
              </a:ext>
            </a:extLst>
          </p:cNvPr>
          <p:cNvSpPr txBox="1"/>
          <p:nvPr/>
        </p:nvSpPr>
        <p:spPr>
          <a:xfrm>
            <a:off x="1138414" y="5228800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b="1">
                <a:solidFill>
                  <a:srgbClr val="E83D6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+90 </a:t>
            </a:r>
            <a:r>
              <a:rPr lang="fr-FR" sz="2000" b="1" err="1">
                <a:solidFill>
                  <a:srgbClr val="E83D6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Conference</a:t>
            </a:r>
            <a:r>
              <a:rPr lang="fr-FR" sz="2000" b="1">
                <a:solidFill>
                  <a:srgbClr val="E83D6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sessions 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DA668716-2DC0-604A-F56E-A30F03FE09DE}"/>
              </a:ext>
            </a:extLst>
          </p:cNvPr>
          <p:cNvSpPr txBox="1"/>
          <p:nvPr/>
        </p:nvSpPr>
        <p:spPr>
          <a:xfrm>
            <a:off x="1189519" y="5759386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b="1">
                <a:solidFill>
                  <a:srgbClr val="E83D6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800 </a:t>
            </a:r>
            <a:r>
              <a:rPr lang="fr-FR" sz="2000" b="1" err="1">
                <a:solidFill>
                  <a:srgbClr val="E83D6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Press</a:t>
            </a:r>
            <a:r>
              <a:rPr lang="fr-FR" sz="2000" b="1">
                <a:solidFill>
                  <a:srgbClr val="E83D6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/ Media / content </a:t>
            </a:r>
            <a:r>
              <a:rPr lang="fr-FR" sz="2000" b="1" err="1">
                <a:solidFill>
                  <a:srgbClr val="E83D65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creators</a:t>
            </a:r>
            <a:endParaRPr lang="fr-FR" sz="2000" b="1">
              <a:solidFill>
                <a:srgbClr val="E83D65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65159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07A2FCEB-EA51-E460-26F3-167F8ED138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fr-FR">
                <a:latin typeface="Helvetica"/>
                <a:cs typeface="Helvetica"/>
              </a:rPr>
              <a:t>YOUR OBJECTIVES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FA012E5-35B3-C07F-F872-DE6C99408A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28207" y="1784900"/>
            <a:ext cx="2519865" cy="646331"/>
          </a:xfrm>
        </p:spPr>
        <p:txBody>
          <a:bodyPr/>
          <a:lstStyle/>
          <a:p>
            <a:pPr algn="ctr" fontAlgn="base" latinLnBrk="0"/>
            <a:r>
              <a:rPr lang="en-US" sz="1300" b="0"/>
              <a:t>Do you seek </a:t>
            </a:r>
            <a:r>
              <a:rPr lang="en-US" sz="1300"/>
              <a:t>to enhance your country's image</a:t>
            </a:r>
            <a:r>
              <a:rPr lang="en-US" sz="1300" b="0"/>
              <a:t> and prestige on the global tourism stage?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2AB578D-8591-E28E-FFEB-A278A46FEC2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40867" y="2683278"/>
            <a:ext cx="294543" cy="1491444"/>
          </a:xfrm>
          <a:prstGeom prst="downArrow">
            <a:avLst/>
          </a:prstGeom>
          <a:solidFill>
            <a:srgbClr val="503B5F"/>
          </a:solidFill>
          <a:ln w="25400" cap="flat" cmpd="sng" algn="ctr">
            <a:noFill/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r>
              <a:rPr lang="fr-FR"/>
              <a:t>  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0C4BE56-9F42-F70F-BB27-AB9441DA75FD}"/>
              </a:ext>
            </a:extLst>
          </p:cNvPr>
          <p:cNvSpPr txBox="1"/>
          <p:nvPr/>
        </p:nvSpPr>
        <p:spPr>
          <a:xfrm>
            <a:off x="2014761" y="5179875"/>
            <a:ext cx="37467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b="1">
                <a:solidFill>
                  <a:srgbClr val="E93F67"/>
                </a:solidFill>
                <a:latin typeface="Arial"/>
                <a:ea typeface="Calibri"/>
                <a:cs typeface="Arial"/>
              </a:rPr>
              <a:t>THE CO</a:t>
            </a:r>
            <a:r>
              <a:rPr lang="fr-FR" sz="1800" b="1">
                <a:solidFill>
                  <a:srgbClr val="ED6384"/>
                </a:solidFill>
                <a:latin typeface="Arial"/>
                <a:ea typeface="Calibri"/>
                <a:cs typeface="Arial"/>
              </a:rPr>
              <a:t>UNTRY </a:t>
            </a:r>
            <a:r>
              <a:rPr lang="fr-FR" sz="1800" b="1">
                <a:solidFill>
                  <a:srgbClr val="E93F67"/>
                </a:solidFill>
                <a:latin typeface="Arial"/>
                <a:ea typeface="Calibri"/>
                <a:cs typeface="Arial"/>
              </a:rPr>
              <a:t>OF HONOUR</a:t>
            </a:r>
          </a:p>
          <a:p>
            <a:pPr algn="ctr"/>
            <a:r>
              <a:rPr lang="fr-FR" b="1">
                <a:solidFill>
                  <a:srgbClr val="E93F67"/>
                </a:solidFill>
                <a:latin typeface="Arial"/>
                <a:ea typeface="Calibri"/>
                <a:cs typeface="Arial"/>
              </a:rPr>
              <a:t>AT IFTM</a:t>
            </a:r>
            <a:r>
              <a:rPr lang="fr-FR" sz="1800" b="1">
                <a:solidFill>
                  <a:srgbClr val="E93F67"/>
                </a:solidFill>
                <a:latin typeface="Arial"/>
                <a:ea typeface="Calibri"/>
                <a:cs typeface="Arial"/>
              </a:rPr>
              <a:t> </a:t>
            </a:r>
            <a:endParaRPr lang="fr-FR">
              <a:solidFill>
                <a:srgbClr val="E93F67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4206E1E-1EFF-4BB6-55B2-CF0BBCC61212}"/>
              </a:ext>
            </a:extLst>
          </p:cNvPr>
          <p:cNvSpPr txBox="1"/>
          <p:nvPr/>
        </p:nvSpPr>
        <p:spPr>
          <a:xfrm>
            <a:off x="136588" y="2797828"/>
            <a:ext cx="3109531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 latinLnBrk="0">
              <a:spcBef>
                <a:spcPts val="1200"/>
              </a:spcBef>
              <a:spcAft>
                <a:spcPts val="1200"/>
              </a:spcAft>
            </a:pPr>
            <a:r>
              <a:rPr lang="en-US" sz="1300">
                <a:latin typeface="Helvetica" panose="020B0604020202020204" pitchFamily="34" charset="0"/>
                <a:cs typeface="Helvetica" panose="020B0604020202020204" pitchFamily="34" charset="0"/>
              </a:rPr>
              <a:t>Are you looking to </a:t>
            </a:r>
            <a:r>
              <a:rPr lang="en-US" sz="1300" b="1">
                <a:latin typeface="Helvetica" panose="020B0604020202020204" pitchFamily="34" charset="0"/>
                <a:cs typeface="Helvetica" panose="020B0604020202020204" pitchFamily="34" charset="0"/>
              </a:rPr>
              <a:t>connect with key industry stakeholders</a:t>
            </a:r>
            <a:r>
              <a:rPr lang="en-US" sz="1300">
                <a:latin typeface="Helvetica" panose="020B0604020202020204" pitchFamily="34" charset="0"/>
                <a:cs typeface="Helvetica" panose="020B0604020202020204" pitchFamily="34" charset="0"/>
              </a:rPr>
              <a:t> and expand your </a:t>
            </a:r>
            <a:r>
              <a:rPr lang="en-US" sz="1300" b="1">
                <a:latin typeface="Helvetica" panose="020B0604020202020204" pitchFamily="34" charset="0"/>
                <a:cs typeface="Helvetica" panose="020B0604020202020204" pitchFamily="34" charset="0"/>
              </a:rPr>
              <a:t>network</a:t>
            </a:r>
            <a:r>
              <a:rPr lang="en-US" sz="1300">
                <a:latin typeface="Helvetica" panose="020B0604020202020204" pitchFamily="34" charset="0"/>
                <a:cs typeface="Helvetica" panose="020B0604020202020204" pitchFamily="34" charset="0"/>
              </a:rPr>
              <a:t> within the tourism sector?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B20D8FA-F180-1CEF-7E28-B3BDD77239E4}"/>
              </a:ext>
            </a:extLst>
          </p:cNvPr>
          <p:cNvSpPr txBox="1"/>
          <p:nvPr/>
        </p:nvSpPr>
        <p:spPr>
          <a:xfrm>
            <a:off x="4315968" y="2797828"/>
            <a:ext cx="3637026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 latinLnBrk="0">
              <a:spcBef>
                <a:spcPts val="1200"/>
              </a:spcBef>
              <a:spcAft>
                <a:spcPts val="1200"/>
              </a:spcAft>
            </a:pPr>
            <a:r>
              <a:rPr lang="en-US" sz="1300">
                <a:latin typeface="Helvetica" panose="020B0604020202020204" pitchFamily="34" charset="0"/>
                <a:cs typeface="Helvetica" panose="020B0604020202020204" pitchFamily="34" charset="0"/>
              </a:rPr>
              <a:t>Would you like to </a:t>
            </a:r>
            <a:r>
              <a:rPr lang="en-US" sz="1300" b="1">
                <a:latin typeface="Helvetica" panose="020B0604020202020204" pitchFamily="34" charset="0"/>
                <a:cs typeface="Helvetica" panose="020B0604020202020204" pitchFamily="34" charset="0"/>
              </a:rPr>
              <a:t>showcase your destination's unique culture and attractions </a:t>
            </a:r>
            <a:r>
              <a:rPr lang="en-US" sz="1300">
                <a:latin typeface="Helvetica" panose="020B0604020202020204" pitchFamily="34" charset="0"/>
                <a:cs typeface="Helvetica" panose="020B0604020202020204" pitchFamily="34" charset="0"/>
              </a:rPr>
              <a:t>to an audience of tourism leaders?</a:t>
            </a:r>
          </a:p>
        </p:txBody>
      </p:sp>
      <p:sp>
        <p:nvSpPr>
          <p:cNvPr id="14" name="Espace réservé du texte 4">
            <a:extLst>
              <a:ext uri="{FF2B5EF4-FFF2-40B4-BE49-F238E27FC236}">
                <a16:creationId xmlns:a16="http://schemas.microsoft.com/office/drawing/2014/main" id="{71434972-C233-FB06-3DF3-40F36C0B1F7E}"/>
              </a:ext>
            </a:extLst>
          </p:cNvPr>
          <p:cNvSpPr txBox="1">
            <a:spLocks/>
          </p:cNvSpPr>
          <p:nvPr/>
        </p:nvSpPr>
        <p:spPr>
          <a:xfrm rot="2334802">
            <a:off x="4511575" y="3469310"/>
            <a:ext cx="476812" cy="1539124"/>
          </a:xfrm>
          <a:prstGeom prst="downArrow">
            <a:avLst/>
          </a:prstGeom>
          <a:solidFill>
            <a:srgbClr val="503B5F"/>
          </a:solidFill>
          <a:ln w="25400" cap="flat" cmpd="sng" algn="ctr">
            <a:noFill/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fr-FR" sz="1300" dirty="0">
                <a:solidFill>
                  <a:schemeClr val="tx1"/>
                </a:solidFill>
                <a:latin typeface="Helvetica"/>
                <a:cs typeface="Helvetica"/>
              </a:defRPr>
            </a:lvl1pPr>
            <a:lvl2pPr marL="277246">
              <a:defRPr sz="3200" b="1"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 marL="554492">
              <a:defRPr sz="3200" b="1"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 marL="831738">
              <a:defRPr sz="3200" b="1"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 marL="1108984">
              <a:defRPr sz="3200" b="1">
                <a:latin typeface="Helvetica" panose="020B0604020202020204" pitchFamily="34" charset="0"/>
                <a:cs typeface="Helvetica" panose="020B0604020202020204" pitchFamily="34" charset="0"/>
              </a:defRPr>
            </a:lvl5pPr>
            <a:lvl6pPr marL="1386230"/>
            <a:lvl7pPr marL="1663476"/>
            <a:lvl8pPr marL="1940723"/>
            <a:lvl9pPr marL="2217969"/>
          </a:lstStyle>
          <a:p>
            <a:r>
              <a:rPr lang="fr-FR"/>
              <a:t>   </a:t>
            </a:r>
          </a:p>
        </p:txBody>
      </p:sp>
      <p:sp>
        <p:nvSpPr>
          <p:cNvPr id="15" name="Espace réservé du texte 4">
            <a:extLst>
              <a:ext uri="{FF2B5EF4-FFF2-40B4-BE49-F238E27FC236}">
                <a16:creationId xmlns:a16="http://schemas.microsoft.com/office/drawing/2014/main" id="{A2A12647-605E-D04E-556C-4D878ABB5D36}"/>
              </a:ext>
            </a:extLst>
          </p:cNvPr>
          <p:cNvSpPr txBox="1">
            <a:spLocks/>
          </p:cNvSpPr>
          <p:nvPr/>
        </p:nvSpPr>
        <p:spPr>
          <a:xfrm rot="19238432">
            <a:off x="2788134" y="3487446"/>
            <a:ext cx="476812" cy="1527389"/>
          </a:xfrm>
          <a:prstGeom prst="downArrow">
            <a:avLst/>
          </a:prstGeom>
          <a:solidFill>
            <a:srgbClr val="503B5F"/>
          </a:solidFill>
          <a:ln w="25400" cap="flat" cmpd="sng" algn="ctr">
            <a:noFill/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eaLnBrk="1" hangingPunct="1">
              <a:defRPr lang="fr-FR" sz="1300" kern="1200" dirty="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277246" eaLnBrk="1" hangingPunct="1">
              <a:defRPr sz="3200" b="1">
                <a:solidFill>
                  <a:schemeClr val="lt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554492" eaLnBrk="1" hangingPunct="1">
              <a:defRPr sz="3200" b="1">
                <a:solidFill>
                  <a:schemeClr val="lt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831738" eaLnBrk="1" hangingPunct="1">
              <a:defRPr sz="3200" b="1">
                <a:solidFill>
                  <a:schemeClr val="lt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1108984" eaLnBrk="1" hangingPunct="1">
              <a:defRPr sz="3200" b="1">
                <a:solidFill>
                  <a:schemeClr val="lt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1386230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663476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940723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217969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  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4640BBC-3AF6-D62A-4122-05A1927E56D1}"/>
              </a:ext>
            </a:extLst>
          </p:cNvPr>
          <p:cNvSpPr txBox="1"/>
          <p:nvPr/>
        </p:nvSpPr>
        <p:spPr>
          <a:xfrm>
            <a:off x="3546779" y="4749133"/>
            <a:ext cx="6827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800" b="1">
                <a:latin typeface="Arial"/>
                <a:ea typeface="Calibri"/>
                <a:cs typeface="Arial"/>
              </a:rPr>
              <a:t>BE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973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45268FF0-49E8-02A3-92F8-9FBF75EF5D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19174" y="827088"/>
            <a:ext cx="7100697" cy="509587"/>
          </a:xfrm>
        </p:spPr>
        <p:txBody>
          <a:bodyPr/>
          <a:lstStyle/>
          <a:p>
            <a:r>
              <a:rPr lang="fr-FR"/>
              <a:t>BE THE COUNTRY OF HONOUR 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137F3A7-EE7E-1A2C-5C9F-53D75F31496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B1C3C36-C399-8E1B-9073-40FCEC87568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FR"/>
          </a:p>
        </p:txBody>
      </p:sp>
      <p:graphicFrame>
        <p:nvGraphicFramePr>
          <p:cNvPr id="7" name="ZoneTexte 21">
            <a:extLst>
              <a:ext uri="{FF2B5EF4-FFF2-40B4-BE49-F238E27FC236}">
                <a16:creationId xmlns:a16="http://schemas.microsoft.com/office/drawing/2014/main" id="{10E36A81-8032-F057-8853-A11C880332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82867323"/>
              </p:ext>
            </p:extLst>
          </p:nvPr>
        </p:nvGraphicFramePr>
        <p:xfrm>
          <a:off x="649664" y="1437259"/>
          <a:ext cx="7351336" cy="46942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786546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>
            <a:extLst>
              <a:ext uri="{FF2B5EF4-FFF2-40B4-BE49-F238E27FC236}">
                <a16:creationId xmlns:a16="http://schemas.microsoft.com/office/drawing/2014/main" id="{79A0715C-95EE-9E1E-239E-780E762E83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6847" y="5109808"/>
            <a:ext cx="307615" cy="446041"/>
          </a:xfrm>
          <a:prstGeom prst="rect">
            <a:avLst/>
          </a:prstGeom>
        </p:spPr>
      </p:pic>
      <p:pic>
        <p:nvPicPr>
          <p:cNvPr id="19" name="Image 18" descr="Une image contenant Graphique, cercle, créativité, art&#10;&#10;Le contenu généré par l’IA peut être incorrect.">
            <a:extLst>
              <a:ext uri="{FF2B5EF4-FFF2-40B4-BE49-F238E27FC236}">
                <a16:creationId xmlns:a16="http://schemas.microsoft.com/office/drawing/2014/main" id="{212EC7E8-CABF-CC44-D742-918659224C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32" y="2806561"/>
            <a:ext cx="307615" cy="446042"/>
          </a:xfrm>
          <a:prstGeom prst="rect">
            <a:avLst/>
          </a:prstGeom>
        </p:spPr>
      </p:pic>
      <p:pic>
        <p:nvPicPr>
          <p:cNvPr id="20" name="Image 19" descr="Une image contenant cercle, Graphique, créativité, art&#10;&#10;Le contenu généré par l’IA peut être incorrect.">
            <a:extLst>
              <a:ext uri="{FF2B5EF4-FFF2-40B4-BE49-F238E27FC236}">
                <a16:creationId xmlns:a16="http://schemas.microsoft.com/office/drawing/2014/main" id="{60F67754-DE6D-7ADB-FEFF-B483FDE222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139" y="3359103"/>
            <a:ext cx="304316" cy="441259"/>
          </a:xfrm>
          <a:prstGeom prst="rect">
            <a:avLst/>
          </a:prstGeom>
        </p:spPr>
      </p:pic>
      <p:pic>
        <p:nvPicPr>
          <p:cNvPr id="21" name="Image 20" descr="Une image contenant cercle, Graphique, créativité, art&#10;&#10;Le contenu généré par l’IA peut être incorrect.">
            <a:extLst>
              <a:ext uri="{FF2B5EF4-FFF2-40B4-BE49-F238E27FC236}">
                <a16:creationId xmlns:a16="http://schemas.microsoft.com/office/drawing/2014/main" id="{76E90A06-92C4-B1FA-EEB0-0BC74FC503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07" y="1919278"/>
            <a:ext cx="307615" cy="446041"/>
          </a:xfrm>
          <a:prstGeom prst="rect">
            <a:avLst/>
          </a:prstGeom>
        </p:spPr>
      </p:pic>
      <p:pic>
        <p:nvPicPr>
          <p:cNvPr id="22" name="Image 21" descr="Une image contenant cercle, Graphique, créativité, art&#10;&#10;Le contenu généré par l’IA peut être incorrect.">
            <a:extLst>
              <a:ext uri="{FF2B5EF4-FFF2-40B4-BE49-F238E27FC236}">
                <a16:creationId xmlns:a16="http://schemas.microsoft.com/office/drawing/2014/main" id="{1DBDEE72-0C55-75C8-71BA-AF35FD3F2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38" y="4236635"/>
            <a:ext cx="307617" cy="446044"/>
          </a:xfrm>
          <a:prstGeom prst="rect">
            <a:avLst/>
          </a:prstGeom>
        </p:spPr>
      </p:pic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3FAA8E8B-47C1-76DE-9E4F-3BC63A8921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360° Communication</a:t>
            </a:r>
          </a:p>
          <a:p>
            <a:endParaRPr lang="fr-FR" dirty="0">
              <a:highlight>
                <a:srgbClr val="FFFF00"/>
              </a:highlight>
            </a:endParaRP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75DDCF8F-1A48-D030-62EA-D8E6F5BDA2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7577" y="1975027"/>
            <a:ext cx="6338887" cy="4260890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endParaRPr lang="fr-FR" sz="1400" dirty="0">
              <a:solidFill>
                <a:srgbClr val="000000"/>
              </a:solidFill>
            </a:endParaRPr>
          </a:p>
          <a:p>
            <a:r>
              <a:rPr lang="fr-FR" sz="1400" dirty="0">
                <a:latin typeface="Helvetica"/>
                <a:cs typeface="Helvetica"/>
              </a:rPr>
              <a:t>Events: </a:t>
            </a:r>
            <a:r>
              <a:rPr lang="fr-FR" sz="1400" dirty="0" err="1">
                <a:latin typeface="Helvetica"/>
                <a:cs typeface="Helvetica"/>
              </a:rPr>
              <a:t>Press</a:t>
            </a:r>
            <a:r>
              <a:rPr lang="fr-FR" sz="1400" dirty="0">
                <a:latin typeface="Helvetica"/>
                <a:cs typeface="Helvetica"/>
              </a:rPr>
              <a:t> </a:t>
            </a:r>
            <a:r>
              <a:rPr lang="fr-FR" sz="1400" dirty="0" err="1">
                <a:latin typeface="Helvetica"/>
                <a:cs typeface="Helvetica"/>
              </a:rPr>
              <a:t>conference</a:t>
            </a:r>
            <a:r>
              <a:rPr lang="fr-FR" sz="1400" dirty="0">
                <a:latin typeface="Helvetica"/>
                <a:cs typeface="Helvetica"/>
              </a:rPr>
              <a:t> &amp; </a:t>
            </a:r>
            <a:r>
              <a:rPr lang="fr-FR" sz="1400" dirty="0" err="1">
                <a:latin typeface="Helvetica"/>
                <a:cs typeface="Helvetica"/>
              </a:rPr>
              <a:t>Exhibitors</a:t>
            </a:r>
            <a:r>
              <a:rPr lang="fr-FR" sz="1400" dirty="0">
                <a:latin typeface="Helvetica"/>
                <a:cs typeface="Helvetica"/>
              </a:rPr>
              <a:t> meeting</a:t>
            </a:r>
            <a:br>
              <a:rPr lang="fr-FR" sz="1400" dirty="0">
                <a:latin typeface="Helvetica"/>
                <a:cs typeface="Helvetica"/>
              </a:rPr>
            </a:br>
            <a:r>
              <a:rPr lang="fr-FR" sz="1400" dirty="0" err="1">
                <a:latin typeface="Helvetica"/>
                <a:cs typeface="Helvetica"/>
              </a:rPr>
              <a:t>Announcement</a:t>
            </a:r>
            <a:r>
              <a:rPr lang="fr-FR" sz="1400" dirty="0">
                <a:latin typeface="Helvetica"/>
                <a:cs typeface="Helvetica"/>
              </a:rPr>
              <a:t> of the Country of </a:t>
            </a:r>
            <a:r>
              <a:rPr lang="fr-FR" sz="1400" dirty="0" err="1">
                <a:latin typeface="Helvetica"/>
                <a:cs typeface="Helvetica"/>
              </a:rPr>
              <a:t>honour</a:t>
            </a:r>
            <a:r>
              <a:rPr lang="fr-FR" sz="1400" dirty="0">
                <a:latin typeface="Helvetica"/>
                <a:cs typeface="Helvetica"/>
              </a:rPr>
              <a:t> </a:t>
            </a:r>
            <a:r>
              <a:rPr lang="fr-FR" sz="1400" b="0" dirty="0" err="1">
                <a:latin typeface="Helvetica"/>
                <a:cs typeface="Helvetica"/>
              </a:rPr>
              <a:t>during</a:t>
            </a:r>
            <a:r>
              <a:rPr lang="fr-FR" sz="1400" b="0" dirty="0">
                <a:latin typeface="Helvetica"/>
                <a:cs typeface="Helvetica"/>
              </a:rPr>
              <a:t> the </a:t>
            </a:r>
            <a:r>
              <a:rPr lang="fr-FR" sz="1400" b="0" dirty="0" err="1">
                <a:latin typeface="Helvetica"/>
                <a:cs typeface="Helvetica"/>
              </a:rPr>
              <a:t>ongoing</a:t>
            </a:r>
            <a:r>
              <a:rPr lang="fr-FR" sz="1400" b="0" dirty="0">
                <a:latin typeface="Helvetica"/>
                <a:cs typeface="Helvetica"/>
              </a:rPr>
              <a:t> show</a:t>
            </a:r>
            <a:br>
              <a:rPr lang="fr-FR" sz="1400" dirty="0">
                <a:latin typeface="Helvetica"/>
                <a:cs typeface="Helvetica"/>
              </a:rPr>
            </a:br>
            <a:r>
              <a:rPr lang="fr-FR" sz="1400" b="0" dirty="0">
                <a:latin typeface="Helvetica"/>
                <a:cs typeface="Helvetica"/>
              </a:rPr>
              <a:t>in the </a:t>
            </a:r>
            <a:r>
              <a:rPr lang="fr-FR" sz="1400" b="0" dirty="0" err="1">
                <a:latin typeface="Helvetica"/>
                <a:cs typeface="Helvetica"/>
              </a:rPr>
              <a:t>presence</a:t>
            </a:r>
            <a:r>
              <a:rPr lang="fr-FR" sz="1400" b="0" dirty="0">
                <a:latin typeface="Helvetica"/>
                <a:cs typeface="Helvetica"/>
              </a:rPr>
              <a:t> of </a:t>
            </a:r>
            <a:r>
              <a:rPr lang="fr-FR" sz="1400" b="0" dirty="0" err="1">
                <a:latin typeface="Helvetica"/>
                <a:cs typeface="Helvetica"/>
              </a:rPr>
              <a:t>your</a:t>
            </a:r>
            <a:r>
              <a:rPr lang="fr-FR" sz="1400" b="0" dirty="0">
                <a:latin typeface="Helvetica"/>
                <a:cs typeface="Helvetica"/>
              </a:rPr>
              <a:t> </a:t>
            </a:r>
            <a:r>
              <a:rPr lang="fr-FR" sz="1400" b="0" dirty="0" err="1">
                <a:latin typeface="Helvetica"/>
                <a:cs typeface="Helvetica"/>
              </a:rPr>
              <a:t>officials</a:t>
            </a:r>
            <a:r>
              <a:rPr lang="fr-FR" sz="1400" b="0" dirty="0">
                <a:latin typeface="Helvetica"/>
                <a:cs typeface="Helvetica"/>
              </a:rPr>
              <a:t> and IFTM/RX France Management</a:t>
            </a:r>
          </a:p>
          <a:p>
            <a:pPr marL="0" indent="0">
              <a:buNone/>
            </a:pPr>
            <a:endParaRPr lang="fr-FR" sz="1400" dirty="0"/>
          </a:p>
          <a:p>
            <a:pPr marL="0" indent="0">
              <a:buNone/>
            </a:pPr>
            <a:endParaRPr lang="fr-FR" sz="14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fr-FR" sz="1400" dirty="0" err="1"/>
              <a:t>Press</a:t>
            </a:r>
            <a:r>
              <a:rPr lang="fr-FR" sz="1400" dirty="0"/>
              <a:t> </a:t>
            </a:r>
            <a:r>
              <a:rPr lang="fr-FR" sz="1400" dirty="0" err="1"/>
              <a:t>announcements</a:t>
            </a:r>
            <a:endParaRPr lang="fr-FR" sz="1400" dirty="0"/>
          </a:p>
          <a:p>
            <a:pPr marL="0" indent="0">
              <a:buNone/>
            </a:pPr>
            <a:endParaRPr lang="fr-FR" sz="1400" dirty="0"/>
          </a:p>
          <a:p>
            <a:pPr marL="0" indent="0">
              <a:buNone/>
            </a:pPr>
            <a:endParaRPr lang="fr-FR" sz="1400" dirty="0"/>
          </a:p>
          <a:p>
            <a:pPr marL="0" indent="0">
              <a:buNone/>
            </a:pPr>
            <a:r>
              <a:rPr lang="fr-FR" sz="1400" dirty="0"/>
              <a:t>Emailing &amp; Newsletter KPI</a:t>
            </a:r>
          </a:p>
          <a:p>
            <a:r>
              <a:rPr lang="fr-FR" sz="1400" b="0" dirty="0"/>
              <a:t>+554,000 emails sent a </a:t>
            </a:r>
            <a:r>
              <a:rPr lang="fr-FR" sz="1400" b="0" dirty="0" err="1"/>
              <a:t>year</a:t>
            </a:r>
            <a:endParaRPr lang="fr-FR" sz="1400" b="0" dirty="0"/>
          </a:p>
          <a:p>
            <a:r>
              <a:rPr lang="fr-FR" sz="1400" b="0" dirty="0"/>
              <a:t>+36% unique </a:t>
            </a:r>
            <a:r>
              <a:rPr lang="fr-FR" sz="1400" b="0" dirty="0" err="1"/>
              <a:t>opening</a:t>
            </a:r>
            <a:r>
              <a:rPr lang="fr-FR" sz="1400" b="0" dirty="0"/>
              <a:t> rate</a:t>
            </a:r>
          </a:p>
          <a:p>
            <a:pPr marL="0" indent="0">
              <a:buNone/>
            </a:pPr>
            <a:endParaRPr lang="fr-FR" sz="14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fr-FR" sz="1400" dirty="0">
              <a:solidFill>
                <a:srgbClr val="000000"/>
              </a:solidFill>
            </a:endParaRPr>
          </a:p>
          <a:p>
            <a:r>
              <a:rPr lang="fr-FR" sz="1400" dirty="0" err="1"/>
              <a:t>Website</a:t>
            </a:r>
            <a:r>
              <a:rPr lang="fr-FR" sz="1400" dirty="0"/>
              <a:t> KPI </a:t>
            </a:r>
            <a:r>
              <a:rPr lang="fr-FR" sz="1100" dirty="0"/>
              <a:t>- </a:t>
            </a:r>
            <a:r>
              <a:rPr lang="fr-FR" sz="1100" dirty="0">
                <a:hlinkClick r:id="rId7"/>
              </a:rPr>
              <a:t>IFTM - Le rendez-vous des professionnels du tourisme</a:t>
            </a:r>
            <a:endParaRPr lang="fr-FR" sz="1100" dirty="0"/>
          </a:p>
          <a:p>
            <a:pPr marL="285750" indent="-285750"/>
            <a:r>
              <a:rPr lang="fr-FR" sz="1400" b="0" dirty="0">
                <a:latin typeface="Helvetica"/>
                <a:cs typeface="Helvetica"/>
              </a:rPr>
              <a:t>+850,000 page </a:t>
            </a:r>
            <a:r>
              <a:rPr lang="fr-FR" sz="1400" b="0" dirty="0" err="1">
                <a:latin typeface="Helvetica"/>
                <a:cs typeface="Helvetica"/>
              </a:rPr>
              <a:t>views</a:t>
            </a:r>
            <a:r>
              <a:rPr lang="fr-FR" sz="1400" b="0" dirty="0">
                <a:latin typeface="Helvetica"/>
                <a:cs typeface="Helvetica"/>
              </a:rPr>
              <a:t> a </a:t>
            </a:r>
            <a:r>
              <a:rPr lang="fr-FR" sz="1400" b="0" dirty="0" err="1">
                <a:latin typeface="Helvetica"/>
                <a:cs typeface="Helvetica"/>
              </a:rPr>
              <a:t>year</a:t>
            </a:r>
            <a:endParaRPr lang="fr-FR" sz="1400" b="0" dirty="0">
              <a:latin typeface="Helvetica"/>
              <a:cs typeface="Helvetica"/>
            </a:endParaRPr>
          </a:p>
          <a:p>
            <a:pPr marL="285750" indent="-285750"/>
            <a:r>
              <a:rPr lang="fr-FR" sz="1400" b="0" dirty="0">
                <a:latin typeface="Helvetica"/>
                <a:cs typeface="Helvetica"/>
              </a:rPr>
              <a:t>+223,000 sessions a </a:t>
            </a:r>
            <a:r>
              <a:rPr lang="fr-FR" sz="1400" b="0" dirty="0" err="1">
                <a:latin typeface="Helvetica"/>
                <a:cs typeface="Helvetica"/>
              </a:rPr>
              <a:t>year</a:t>
            </a:r>
            <a:endParaRPr lang="fr-FR" sz="1400" b="0" dirty="0">
              <a:latin typeface="Helvetica"/>
              <a:cs typeface="Helvetica"/>
            </a:endParaRPr>
          </a:p>
          <a:p>
            <a:pPr marL="285750" indent="-285750"/>
            <a:endParaRPr lang="fr-FR" sz="1400" dirty="0"/>
          </a:p>
          <a:p>
            <a:pPr marL="285750" indent="-285750"/>
            <a:endParaRPr lang="fr-FR" sz="1400" dirty="0"/>
          </a:p>
          <a:p>
            <a:pPr marL="285750" indent="-285750"/>
            <a:r>
              <a:rPr lang="fr-FR" sz="1400" dirty="0"/>
              <a:t>Social media KPI</a:t>
            </a:r>
          </a:p>
          <a:p>
            <a:pPr marL="285750" indent="-285750"/>
            <a:r>
              <a:rPr lang="fr-FR" sz="1400" b="0" dirty="0"/>
              <a:t>+41,000 followers</a:t>
            </a:r>
          </a:p>
          <a:p>
            <a:pPr marL="285750" indent="-285750"/>
            <a:r>
              <a:rPr lang="fr-FR" sz="1400" b="0" dirty="0"/>
              <a:t>+679,000 </a:t>
            </a:r>
            <a:r>
              <a:rPr lang="fr-FR" sz="1400" b="0" dirty="0" err="1"/>
              <a:t>reach</a:t>
            </a:r>
            <a:endParaRPr lang="fr-FR" sz="1400" b="0" dirty="0"/>
          </a:p>
          <a:p>
            <a:pPr marL="285750" indent="-285750"/>
            <a:r>
              <a:rPr lang="fr-FR" sz="1400" b="0" dirty="0">
                <a:latin typeface="Helvetica"/>
                <a:cs typeface="Helvetica"/>
              </a:rPr>
              <a:t>+51,000 engagement</a:t>
            </a:r>
          </a:p>
          <a:p>
            <a:pPr marL="285750" indent="-285750"/>
            <a:endParaRPr lang="fr-FR" sz="1400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45AF2F8-6F81-4775-4BC1-834D42951D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49719" y="109049"/>
            <a:ext cx="3707261" cy="216895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386938E-ED35-89B4-983E-737A312246A8}"/>
              </a:ext>
            </a:extLst>
          </p:cNvPr>
          <p:cNvSpPr/>
          <p:nvPr/>
        </p:nvSpPr>
        <p:spPr>
          <a:xfrm>
            <a:off x="8213143" y="173736"/>
            <a:ext cx="665681" cy="265176"/>
          </a:xfrm>
          <a:prstGeom prst="rect">
            <a:avLst/>
          </a:prstGeom>
          <a:noFill/>
          <a:ln>
            <a:solidFill>
              <a:srgbClr val="E93F6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C6113D56-98E1-FF04-AF94-1E71F290383A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6084"/>
          <a:stretch>
            <a:fillRect/>
          </a:stretch>
        </p:blipFill>
        <p:spPr>
          <a:xfrm>
            <a:off x="8689707" y="2708014"/>
            <a:ext cx="2990173" cy="1425074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AAC17E9-F2D1-F7C0-4F6E-3A7AC96DA52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37821" t="11578" r="27189" b="7994"/>
          <a:stretch>
            <a:fillRect/>
          </a:stretch>
        </p:blipFill>
        <p:spPr>
          <a:xfrm>
            <a:off x="6428930" y="109049"/>
            <a:ext cx="1728396" cy="2234824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51E05BC5-16E5-C8D8-3607-99DE0066FB3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98415" y="2343873"/>
            <a:ext cx="1568459" cy="2291102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F0317EF7-146F-5C1F-5858-70D76349ABFE}"/>
              </a:ext>
            </a:extLst>
          </p:cNvPr>
          <p:cNvSpPr/>
          <p:nvPr/>
        </p:nvSpPr>
        <p:spPr>
          <a:xfrm>
            <a:off x="6701526" y="2929323"/>
            <a:ext cx="1125826" cy="375247"/>
          </a:xfrm>
          <a:prstGeom prst="rect">
            <a:avLst/>
          </a:prstGeom>
          <a:noFill/>
          <a:ln>
            <a:solidFill>
              <a:srgbClr val="E93F6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D276766-C3EF-AFBA-3A02-D0602E4CAFD2}"/>
              </a:ext>
            </a:extLst>
          </p:cNvPr>
          <p:cNvSpPr/>
          <p:nvPr/>
        </p:nvSpPr>
        <p:spPr>
          <a:xfrm>
            <a:off x="9677486" y="2947701"/>
            <a:ext cx="819825" cy="391417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4944BBEC-5219-395D-6E38-7BD3629221F7}"/>
              </a:ext>
            </a:extLst>
          </p:cNvPr>
          <p:cNvSpPr txBox="1">
            <a:spLocks/>
          </p:cNvSpPr>
          <p:nvPr/>
        </p:nvSpPr>
        <p:spPr>
          <a:xfrm>
            <a:off x="1061926" y="1394413"/>
            <a:ext cx="6338888" cy="366598"/>
          </a:xfrm>
          <a:prstGeom prst="rect">
            <a:avLst/>
          </a:prstGeom>
        </p:spPr>
        <p:txBody>
          <a:bodyPr/>
          <a:lstStyle>
            <a:lvl1pPr marL="0" eaLnBrk="1" hangingPunct="1">
              <a:defRPr sz="1600" b="1"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277246" eaLnBrk="1" hangingPunct="1">
              <a:defRPr sz="3200" b="1"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554492" eaLnBrk="1" hangingPunct="1">
              <a:defRPr sz="3200" b="1"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831738" eaLnBrk="1" hangingPunct="1">
              <a:defRPr sz="3200" b="1"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1108984" eaLnBrk="1" hangingPunct="1">
              <a:defRPr sz="3200" b="1"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1386230" eaLnBrk="1" hangingPunct="1">
              <a:defRPr>
                <a:latin typeface="+mn-lt"/>
                <a:ea typeface="+mn-ea"/>
                <a:cs typeface="+mn-cs"/>
              </a:defRPr>
            </a:lvl6pPr>
            <a:lvl7pPr marL="1663476" eaLnBrk="1" hangingPunct="1">
              <a:defRPr>
                <a:latin typeface="+mn-lt"/>
                <a:ea typeface="+mn-ea"/>
                <a:cs typeface="+mn-cs"/>
              </a:defRPr>
            </a:lvl7pPr>
            <a:lvl8pPr marL="1940723" eaLnBrk="1" hangingPunct="1">
              <a:defRPr>
                <a:latin typeface="+mn-lt"/>
                <a:ea typeface="+mn-ea"/>
                <a:cs typeface="+mn-cs"/>
              </a:defRPr>
            </a:lvl8pPr>
            <a:lvl9pPr marL="2217969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400" dirty="0"/>
              <a:t>- EXCLUSIVE -</a:t>
            </a:r>
            <a:br>
              <a:rPr lang="en-US" sz="1400" dirty="0"/>
            </a:br>
            <a:r>
              <a:rPr lang="en-US" sz="1400" dirty="0"/>
              <a:t>Your brand is co-branded with the IFTM communication </a:t>
            </a:r>
          </a:p>
          <a:p>
            <a:pPr algn="l"/>
            <a:endParaRPr lang="fr-FR" kern="0" dirty="0">
              <a:solidFill>
                <a:sysClr val="windowText" lastClr="000000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BFBA7EB-5C6F-4C5E-6C1C-24EF6CCD8BE1}"/>
              </a:ext>
            </a:extLst>
          </p:cNvPr>
          <p:cNvSpPr txBox="1"/>
          <p:nvPr/>
        </p:nvSpPr>
        <p:spPr>
          <a:xfrm>
            <a:off x="8545983" y="5139837"/>
            <a:ext cx="3195792" cy="929485"/>
          </a:xfrm>
          <a:prstGeom prst="rect">
            <a:avLst/>
          </a:prstGeom>
          <a:noFill/>
          <a:ln>
            <a:solidFill>
              <a:srgbClr val="CE017B"/>
            </a:solidFill>
            <a:prstDash val="dash"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20000"/>
              </a:spcBef>
            </a:pPr>
            <a:r>
              <a:rPr lang="fr-FR" sz="1600" dirty="0">
                <a:latin typeface="Helvetica"/>
                <a:cs typeface="Helvetica"/>
              </a:rPr>
              <a:t>​</a:t>
            </a:r>
            <a:r>
              <a:rPr lang="fr-FR" sz="1600" dirty="0">
                <a:solidFill>
                  <a:srgbClr val="CE017B"/>
                </a:solidFill>
                <a:latin typeface="Helvetica"/>
                <a:ea typeface="+mn-lt"/>
                <a:cs typeface="Helvetica"/>
              </a:rPr>
              <a:t>Country of </a:t>
            </a:r>
            <a:r>
              <a:rPr lang="fr-FR" sz="1600" dirty="0" err="1">
                <a:solidFill>
                  <a:srgbClr val="CE017B"/>
                </a:solidFill>
                <a:latin typeface="Helvetica"/>
                <a:ea typeface="+mn-lt"/>
                <a:cs typeface="Helvetica"/>
              </a:rPr>
              <a:t>honour</a:t>
            </a:r>
            <a:r>
              <a:rPr lang="fr-FR" sz="1600" dirty="0">
                <a:solidFill>
                  <a:srgbClr val="CE017B"/>
                </a:solidFill>
                <a:latin typeface="Helvetica"/>
                <a:ea typeface="+mn-lt"/>
                <a:cs typeface="Helvetica"/>
              </a:rPr>
              <a:t>:</a:t>
            </a:r>
            <a:r>
              <a:rPr lang="fr-FR" sz="1600" dirty="0">
                <a:latin typeface="Helvetica"/>
                <a:ea typeface="+mn-lt"/>
                <a:cs typeface="Helvetica"/>
              </a:rPr>
              <a:t> </a:t>
            </a:r>
          </a:p>
          <a:p>
            <a:pPr algn="ctr">
              <a:spcBef>
                <a:spcPct val="20000"/>
              </a:spcBef>
            </a:pPr>
            <a:r>
              <a:rPr lang="fr-FR" sz="1600" dirty="0">
                <a:latin typeface="Helvetica" panose="020B0604020202020204" pitchFamily="34" charset="0"/>
                <a:ea typeface="+mn-lt"/>
                <a:cs typeface="Helvetica" panose="020B0604020202020204" pitchFamily="34" charset="0"/>
              </a:rPr>
              <a:t>400K€ </a:t>
            </a:r>
          </a:p>
          <a:p>
            <a:pPr algn="ctr">
              <a:spcBef>
                <a:spcPct val="20000"/>
              </a:spcBef>
            </a:pPr>
            <a:r>
              <a:rPr lang="fr-FR" sz="1600" dirty="0">
                <a:latin typeface="Helvetica" panose="020B0604020202020204" pitchFamily="34" charset="0"/>
                <a:ea typeface="+mn-lt"/>
                <a:cs typeface="Helvetica" panose="020B0604020202020204" pitchFamily="34" charset="0"/>
              </a:rPr>
              <a:t>(</a:t>
            </a:r>
            <a:r>
              <a:rPr lang="fr-FR" sz="1600" dirty="0" err="1">
                <a:latin typeface="Helvetica" panose="020B0604020202020204" pitchFamily="34" charset="0"/>
                <a:ea typeface="+mn-lt"/>
                <a:cs typeface="Helvetica" panose="020B0604020202020204" pitchFamily="34" charset="0"/>
              </a:rPr>
              <a:t>advertising</a:t>
            </a:r>
            <a:r>
              <a:rPr lang="fr-FR" sz="1600" dirty="0">
                <a:latin typeface="Helvetica" panose="020B0604020202020204" pitchFamily="34" charset="0"/>
                <a:ea typeface="+mn-lt"/>
                <a:cs typeface="Helvetica" panose="020B0604020202020204" pitchFamily="34" charset="0"/>
              </a:rPr>
              <a:t> </a:t>
            </a:r>
            <a:r>
              <a:rPr lang="fr-FR" sz="1600" dirty="0" err="1">
                <a:latin typeface="Helvetica" panose="020B0604020202020204" pitchFamily="34" charset="0"/>
                <a:ea typeface="+mn-lt"/>
                <a:cs typeface="Helvetica" panose="020B0604020202020204" pitchFamily="34" charset="0"/>
              </a:rPr>
              <a:t>equivalence</a:t>
            </a:r>
            <a:r>
              <a:rPr lang="fr-FR" sz="1600" dirty="0">
                <a:latin typeface="Helvetica" panose="020B0604020202020204" pitchFamily="34" charset="0"/>
                <a:ea typeface="+mn-lt"/>
                <a:cs typeface="Helvetica" panose="020B0604020202020204" pitchFamily="34" charset="0"/>
              </a:rPr>
              <a:t>)</a:t>
            </a:r>
            <a:endParaRPr lang="fr-FR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" name="Flèche : droite 5">
            <a:extLst>
              <a:ext uri="{FF2B5EF4-FFF2-40B4-BE49-F238E27FC236}">
                <a16:creationId xmlns:a16="http://schemas.microsoft.com/office/drawing/2014/main" id="{EF311799-C3A7-B34A-0C75-7ED1D7C7DC2A}"/>
              </a:ext>
            </a:extLst>
          </p:cNvPr>
          <p:cNvSpPr/>
          <p:nvPr/>
        </p:nvSpPr>
        <p:spPr>
          <a:xfrm>
            <a:off x="6769782" y="5326193"/>
            <a:ext cx="1262063" cy="557359"/>
          </a:xfrm>
          <a:prstGeom prst="rightArrow">
            <a:avLst/>
          </a:prstGeom>
          <a:solidFill>
            <a:srgbClr val="E93F67"/>
          </a:solidFill>
          <a:ln>
            <a:solidFill>
              <a:srgbClr val="503B5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4122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C4E0F7-0F7E-6DF0-CAD5-89606290BC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41EE875F-C272-909B-FE71-675E9092E61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6475" y="1519173"/>
            <a:ext cx="7369737" cy="426089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endParaRPr lang="fr-FR" sz="1400">
              <a:solidFill>
                <a:srgbClr val="000000"/>
              </a:solidFill>
            </a:endParaRPr>
          </a:p>
          <a:p>
            <a:r>
              <a:rPr lang="fr-FR" sz="1400" err="1"/>
              <a:t>Welcome</a:t>
            </a:r>
            <a:r>
              <a:rPr lang="fr-FR" sz="1400"/>
              <a:t> &amp; supports for </a:t>
            </a:r>
            <a:r>
              <a:rPr lang="fr-FR" sz="1400" err="1"/>
              <a:t>attendees</a:t>
            </a:r>
            <a:br>
              <a:rPr lang="fr-FR" sz="1400"/>
            </a:br>
            <a:r>
              <a:rPr lang="fr-FR" sz="1400" b="0"/>
              <a:t>Badges, </a:t>
            </a:r>
            <a:r>
              <a:rPr lang="fr-FR" sz="1400" b="0" err="1"/>
              <a:t>lanyards</a:t>
            </a:r>
            <a:r>
              <a:rPr lang="fr-FR" sz="1400" b="0"/>
              <a:t>, show </a:t>
            </a:r>
            <a:r>
              <a:rPr lang="fr-FR" sz="1400" b="0" err="1"/>
              <a:t>map</a:t>
            </a:r>
            <a:r>
              <a:rPr lang="fr-FR" sz="1400" b="0"/>
              <a:t>, IFTM Daily, </a:t>
            </a:r>
            <a:r>
              <a:rPr lang="fr-FR" sz="1400" b="0" err="1"/>
              <a:t>accessories</a:t>
            </a:r>
            <a:r>
              <a:rPr lang="fr-FR" sz="1400" b="0"/>
              <a:t> for </a:t>
            </a:r>
            <a:r>
              <a:rPr lang="fr-FR" sz="1400" b="0" err="1"/>
              <a:t>welcoming</a:t>
            </a:r>
            <a:r>
              <a:rPr lang="fr-FR" sz="1400" b="0"/>
              <a:t> staff, official </a:t>
            </a:r>
            <a:r>
              <a:rPr lang="fr-FR" sz="1400" b="0" err="1"/>
              <a:t>bags</a:t>
            </a:r>
            <a:endParaRPr lang="fr-FR" sz="1400" b="0"/>
          </a:p>
          <a:p>
            <a:pPr marL="0" indent="0">
              <a:buNone/>
            </a:pPr>
            <a:endParaRPr lang="fr-FR" sz="1400"/>
          </a:p>
          <a:p>
            <a:pPr marL="0" indent="0">
              <a:buNone/>
            </a:pPr>
            <a:endParaRPr lang="fr-FR" sz="1400"/>
          </a:p>
          <a:p>
            <a:r>
              <a:rPr lang="fr-FR" sz="1400" err="1"/>
              <a:t>Signage</a:t>
            </a:r>
            <a:br>
              <a:rPr lang="fr-FR" sz="1400"/>
            </a:br>
            <a:r>
              <a:rPr lang="fr-FR" sz="1400" b="0" err="1"/>
              <a:t>Outdoor</a:t>
            </a:r>
            <a:r>
              <a:rPr lang="fr-FR" sz="1400" b="0"/>
              <a:t> </a:t>
            </a:r>
            <a:r>
              <a:rPr lang="fr-FR" sz="1400" b="0" err="1"/>
              <a:t>signage</a:t>
            </a:r>
            <a:r>
              <a:rPr lang="fr-FR" sz="1400" b="0"/>
              <a:t>, </a:t>
            </a:r>
            <a:r>
              <a:rPr lang="fr-FR" sz="1400" b="0" err="1"/>
              <a:t>geant</a:t>
            </a:r>
            <a:r>
              <a:rPr lang="fr-FR" sz="1400" b="0"/>
              <a:t> indoor screen </a:t>
            </a:r>
            <a:r>
              <a:rPr lang="fr-FR" sz="1400" b="0" err="1"/>
              <a:t>video</a:t>
            </a:r>
            <a:r>
              <a:rPr lang="fr-FR" sz="1400" b="0"/>
              <a:t>, official </a:t>
            </a:r>
            <a:r>
              <a:rPr lang="fr-FR" sz="1400" b="0" err="1"/>
              <a:t>photocall</a:t>
            </a:r>
            <a:r>
              <a:rPr lang="fr-FR" sz="1400" b="0"/>
              <a:t>, </a:t>
            </a:r>
            <a:r>
              <a:rPr lang="fr-FR" sz="1400" b="0" err="1"/>
              <a:t>your</a:t>
            </a:r>
            <a:r>
              <a:rPr lang="fr-FR" sz="1400" b="0"/>
              <a:t> logo on </a:t>
            </a:r>
            <a:r>
              <a:rPr lang="fr-FR" sz="1400" b="0" err="1"/>
              <a:t>aisle</a:t>
            </a:r>
            <a:r>
              <a:rPr lang="fr-FR" sz="1400" b="0"/>
              <a:t> </a:t>
            </a:r>
            <a:r>
              <a:rPr lang="fr-FR" sz="1400" b="0" err="1"/>
              <a:t>letter</a:t>
            </a:r>
            <a:r>
              <a:rPr lang="fr-FR" sz="1400" b="0"/>
              <a:t> </a:t>
            </a:r>
            <a:r>
              <a:rPr lang="fr-FR" sz="1400" b="0" err="1"/>
              <a:t>signages</a:t>
            </a:r>
            <a:endParaRPr lang="fr-FR" sz="1400" b="0"/>
          </a:p>
          <a:p>
            <a:pPr marL="0" indent="0">
              <a:buNone/>
            </a:pPr>
            <a:endParaRPr lang="fr-FR" sz="1400"/>
          </a:p>
          <a:p>
            <a:pPr marL="0" indent="0">
              <a:buNone/>
            </a:pPr>
            <a:endParaRPr lang="fr-FR" sz="1400"/>
          </a:p>
          <a:p>
            <a:pPr marL="0" indent="0">
              <a:buNone/>
            </a:pPr>
            <a:r>
              <a:rPr lang="fr-FR" sz="1400"/>
              <a:t>The </a:t>
            </a:r>
            <a:r>
              <a:rPr lang="fr-FR" sz="1400" err="1"/>
              <a:t>branding</a:t>
            </a:r>
            <a:r>
              <a:rPr lang="fr-FR" sz="1400"/>
              <a:t> of the </a:t>
            </a:r>
            <a:r>
              <a:rPr lang="fr-FR" sz="1400" err="1"/>
              <a:t>biggest</a:t>
            </a:r>
            <a:r>
              <a:rPr lang="fr-FR" sz="1400"/>
              <a:t> </a:t>
            </a:r>
            <a:r>
              <a:rPr lang="fr-FR" sz="1400" err="1"/>
              <a:t>conference</a:t>
            </a:r>
            <a:r>
              <a:rPr lang="fr-FR" sz="1400"/>
              <a:t> room</a:t>
            </a:r>
          </a:p>
          <a:p>
            <a:r>
              <a:rPr lang="fr-FR" sz="1400" b="0" err="1"/>
              <a:t>Conference</a:t>
            </a:r>
            <a:r>
              <a:rPr lang="fr-FR" sz="1400" b="0"/>
              <a:t> room </a:t>
            </a:r>
            <a:r>
              <a:rPr lang="fr-FR" sz="1400" b="0" err="1"/>
              <a:t>name</a:t>
            </a:r>
            <a:r>
              <a:rPr lang="fr-FR" sz="1400" b="0"/>
              <a:t>, </a:t>
            </a:r>
            <a:r>
              <a:rPr lang="fr-FR" sz="1400" b="0" err="1"/>
              <a:t>decoration</a:t>
            </a:r>
            <a:r>
              <a:rPr lang="fr-FR" sz="1400" b="0"/>
              <a:t> &amp; </a:t>
            </a:r>
            <a:r>
              <a:rPr lang="fr-FR" sz="1400" b="0" err="1"/>
              <a:t>colors</a:t>
            </a:r>
            <a:r>
              <a:rPr lang="fr-FR" sz="1400" b="0"/>
              <a:t> </a:t>
            </a:r>
            <a:r>
              <a:rPr lang="fr-FR" sz="1400" b="0" err="1"/>
              <a:t>related</a:t>
            </a:r>
            <a:r>
              <a:rPr lang="fr-FR" sz="1400" b="0"/>
              <a:t> to </a:t>
            </a:r>
            <a:r>
              <a:rPr lang="fr-FR" sz="1400" b="0" err="1"/>
              <a:t>your</a:t>
            </a:r>
            <a:r>
              <a:rPr lang="fr-FR" sz="1400" b="0"/>
              <a:t> destination </a:t>
            </a:r>
          </a:p>
          <a:p>
            <a:pPr marL="0" indent="0">
              <a:buNone/>
            </a:pPr>
            <a:endParaRPr lang="fr-FR" sz="140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fr-FR" sz="140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fr-FR" sz="1400"/>
              <a:t>The </a:t>
            </a:r>
            <a:r>
              <a:rPr lang="fr-FR" sz="1400" err="1"/>
              <a:t>opening</a:t>
            </a:r>
            <a:r>
              <a:rPr lang="fr-FR" sz="1400"/>
              <a:t> of IFTM</a:t>
            </a:r>
          </a:p>
          <a:p>
            <a:r>
              <a:rPr lang="fr-FR" sz="1400" b="0"/>
              <a:t>The </a:t>
            </a:r>
            <a:r>
              <a:rPr lang="fr-FR" sz="1400" b="0" err="1"/>
              <a:t>opening</a:t>
            </a:r>
            <a:r>
              <a:rPr lang="fr-FR" sz="1400" b="0"/>
              <a:t> of the show </a:t>
            </a:r>
            <a:r>
              <a:rPr lang="fr-FR" sz="1400" b="0" err="1"/>
              <a:t>with</a:t>
            </a:r>
            <a:r>
              <a:rPr lang="fr-FR" sz="1400" b="0"/>
              <a:t> </a:t>
            </a:r>
            <a:r>
              <a:rPr lang="fr-FR" sz="1400" b="0" err="1"/>
              <a:t>your</a:t>
            </a:r>
            <a:r>
              <a:rPr lang="fr-FR" sz="1400" b="0"/>
              <a:t> </a:t>
            </a:r>
            <a:r>
              <a:rPr lang="fr-FR" sz="1400" b="0" err="1"/>
              <a:t>country’s</a:t>
            </a:r>
            <a:r>
              <a:rPr lang="fr-FR" sz="1400" b="0"/>
              <a:t> music/dance, speech </a:t>
            </a:r>
            <a:r>
              <a:rPr lang="fr-FR" sz="1400" b="0" err="1"/>
              <a:t>during</a:t>
            </a:r>
            <a:r>
              <a:rPr lang="fr-FR" sz="1400" b="0"/>
              <a:t> the </a:t>
            </a:r>
            <a:r>
              <a:rPr lang="fr-FR" sz="1400" b="0" err="1"/>
              <a:t>opening</a:t>
            </a:r>
            <a:r>
              <a:rPr lang="fr-FR" sz="1400" b="0"/>
              <a:t> </a:t>
            </a:r>
            <a:r>
              <a:rPr lang="fr-FR" sz="1400" b="0" err="1"/>
              <a:t>conference</a:t>
            </a:r>
            <a:r>
              <a:rPr lang="fr-FR" sz="1400" b="0"/>
              <a:t>, animations &amp; speech </a:t>
            </a:r>
            <a:r>
              <a:rPr lang="fr-FR" sz="1400" b="0" err="1"/>
              <a:t>during</a:t>
            </a:r>
            <a:r>
              <a:rPr lang="fr-FR" sz="1400" b="0"/>
              <a:t> the </a:t>
            </a:r>
            <a:r>
              <a:rPr lang="fr-FR" sz="1400" b="0" err="1"/>
              <a:t>opening</a:t>
            </a:r>
            <a:r>
              <a:rPr lang="fr-FR" sz="1400" b="0"/>
              <a:t> cocktail</a:t>
            </a:r>
          </a:p>
          <a:p>
            <a:pPr marL="285750" indent="-285750"/>
            <a:endParaRPr lang="fr-FR" sz="1400"/>
          </a:p>
          <a:p>
            <a:pPr marL="285750" indent="-285750"/>
            <a:endParaRPr lang="fr-FR" sz="1400"/>
          </a:p>
          <a:p>
            <a:pPr marL="285750" indent="-285750"/>
            <a:r>
              <a:rPr lang="fr-FR" sz="1400"/>
              <a:t>Sponsoring of The </a:t>
            </a:r>
            <a:r>
              <a:rPr lang="fr-FR" sz="1400" err="1"/>
              <a:t>Travel</a:t>
            </a:r>
            <a:r>
              <a:rPr lang="fr-FR" sz="1400"/>
              <a:t> Agent Cup</a:t>
            </a:r>
          </a:p>
          <a:p>
            <a:pPr marL="285750" indent="-285750"/>
            <a:r>
              <a:rPr lang="fr-FR" sz="1400" b="0" err="1"/>
              <a:t>Your</a:t>
            </a:r>
            <a:r>
              <a:rPr lang="fr-FR" sz="1400" b="0"/>
              <a:t> destination </a:t>
            </a:r>
            <a:r>
              <a:rPr lang="fr-FR" sz="1400" b="0" err="1"/>
              <a:t>is</a:t>
            </a:r>
            <a:r>
              <a:rPr lang="fr-FR" sz="1400" b="0"/>
              <a:t> </a:t>
            </a:r>
            <a:r>
              <a:rPr lang="fr-FR" sz="1400" b="0" err="1"/>
              <a:t>discovered</a:t>
            </a:r>
            <a:r>
              <a:rPr lang="fr-FR" sz="1400" b="0"/>
              <a:t> and </a:t>
            </a:r>
            <a:r>
              <a:rPr lang="fr-FR" sz="1400" b="0" err="1"/>
              <a:t>hightlighted</a:t>
            </a:r>
            <a:r>
              <a:rPr lang="fr-FR" sz="1400" b="0"/>
              <a:t> by </a:t>
            </a:r>
            <a:r>
              <a:rPr lang="fr-FR" sz="1400" b="0" err="1"/>
              <a:t>travel</a:t>
            </a:r>
            <a:r>
              <a:rPr lang="fr-FR" sz="1400" b="0"/>
              <a:t> agents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5923DA99-2EBE-88A4-6406-8C392ADF0F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1159" y="5346099"/>
            <a:ext cx="307615" cy="446041"/>
          </a:xfrm>
          <a:prstGeom prst="rect">
            <a:avLst/>
          </a:prstGeom>
        </p:spPr>
      </p:pic>
      <p:pic>
        <p:nvPicPr>
          <p:cNvPr id="19" name="Image 18" descr="Une image contenant Graphique, cercle, créativité, art&#10;&#10;Le contenu généré par l’IA peut être incorrect.">
            <a:extLst>
              <a:ext uri="{FF2B5EF4-FFF2-40B4-BE49-F238E27FC236}">
                <a16:creationId xmlns:a16="http://schemas.microsoft.com/office/drawing/2014/main" id="{70E2E8E7-C4F8-360B-C759-58A6594EF8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50" y="2408394"/>
            <a:ext cx="307615" cy="446042"/>
          </a:xfrm>
          <a:prstGeom prst="rect">
            <a:avLst/>
          </a:prstGeom>
        </p:spPr>
      </p:pic>
      <p:pic>
        <p:nvPicPr>
          <p:cNvPr id="20" name="Image 19" descr="Une image contenant cercle, Graphique, créativité, art&#10;&#10;Le contenu généré par l’IA peut être incorrect.">
            <a:extLst>
              <a:ext uri="{FF2B5EF4-FFF2-40B4-BE49-F238E27FC236}">
                <a16:creationId xmlns:a16="http://schemas.microsoft.com/office/drawing/2014/main" id="{EF96218E-77D9-4162-6185-50C3D58354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50" y="3452352"/>
            <a:ext cx="304316" cy="441259"/>
          </a:xfrm>
          <a:prstGeom prst="rect">
            <a:avLst/>
          </a:prstGeom>
        </p:spPr>
      </p:pic>
      <p:pic>
        <p:nvPicPr>
          <p:cNvPr id="21" name="Image 20" descr="Une image contenant cercle, Graphique, créativité, art&#10;&#10;Le contenu généré par l’IA peut être incorrect.">
            <a:extLst>
              <a:ext uri="{FF2B5EF4-FFF2-40B4-BE49-F238E27FC236}">
                <a16:creationId xmlns:a16="http://schemas.microsoft.com/office/drawing/2014/main" id="{D2C402AC-0D9A-F550-FA5A-E0A9D1B1A4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19" y="1510699"/>
            <a:ext cx="307615" cy="446041"/>
          </a:xfrm>
          <a:prstGeom prst="rect">
            <a:avLst/>
          </a:prstGeom>
        </p:spPr>
      </p:pic>
      <p:pic>
        <p:nvPicPr>
          <p:cNvPr id="22" name="Image 21" descr="Une image contenant cercle, Graphique, créativité, art&#10;&#10;Le contenu généré par l’IA peut être incorrect.">
            <a:extLst>
              <a:ext uri="{FF2B5EF4-FFF2-40B4-BE49-F238E27FC236}">
                <a16:creationId xmlns:a16="http://schemas.microsoft.com/office/drawing/2014/main" id="{00D79CC1-0D42-0F9A-F27C-F272EFFFCF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42" y="4306924"/>
            <a:ext cx="307617" cy="446044"/>
          </a:xfrm>
          <a:prstGeom prst="rect">
            <a:avLst/>
          </a:prstGeom>
        </p:spPr>
      </p:pic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681D346B-A180-3984-5980-D5870B7D3F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err="1"/>
              <a:t>Visibility</a:t>
            </a:r>
            <a:r>
              <a:rPr lang="fr-FR"/>
              <a:t> </a:t>
            </a:r>
            <a:r>
              <a:rPr lang="fr-FR" err="1"/>
              <a:t>during</a:t>
            </a:r>
            <a:r>
              <a:rPr lang="fr-FR"/>
              <a:t> the show</a:t>
            </a:r>
          </a:p>
        </p:txBody>
      </p:sp>
      <p:pic>
        <p:nvPicPr>
          <p:cNvPr id="8" name="Image 7" descr="Une image contenant texte, eau, personne, vague&#10;&#10;Le contenu généré par l’IA peut être incorrect.">
            <a:extLst>
              <a:ext uri="{FF2B5EF4-FFF2-40B4-BE49-F238E27FC236}">
                <a16:creationId xmlns:a16="http://schemas.microsoft.com/office/drawing/2014/main" id="{602E2174-43B6-141C-03AD-ACD5C22E4D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24"/>
          <a:stretch>
            <a:fillRect/>
          </a:stretch>
        </p:blipFill>
        <p:spPr>
          <a:xfrm>
            <a:off x="8572355" y="2617068"/>
            <a:ext cx="3391093" cy="2111419"/>
          </a:xfrm>
          <a:prstGeom prst="rect">
            <a:avLst/>
          </a:prstGeom>
        </p:spPr>
      </p:pic>
      <p:pic>
        <p:nvPicPr>
          <p:cNvPr id="12" name="Image 11" descr="Une image contenant personne, Accessoire de mode, Visage humain, habits&#10;&#10;Le contenu généré par l’IA peut être incorrect.">
            <a:extLst>
              <a:ext uri="{FF2B5EF4-FFF2-40B4-BE49-F238E27FC236}">
                <a16:creationId xmlns:a16="http://schemas.microsoft.com/office/drawing/2014/main" id="{1D59E96A-3411-2F03-1C91-1C8B1ECDB7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32" r="20189" b="9348"/>
          <a:stretch>
            <a:fillRect/>
          </a:stretch>
        </p:blipFill>
        <p:spPr>
          <a:xfrm>
            <a:off x="10635391" y="4847380"/>
            <a:ext cx="1328057" cy="1662767"/>
          </a:xfrm>
          <a:prstGeom prst="rect">
            <a:avLst/>
          </a:prstGeom>
        </p:spPr>
      </p:pic>
      <p:pic>
        <p:nvPicPr>
          <p:cNvPr id="16" name="Image 15" descr="Une image contenant texte, Panneau d’affichage, plein air, Publicité&#10;&#10;Le contenu généré par l’IA peut être incorrect.">
            <a:extLst>
              <a:ext uri="{FF2B5EF4-FFF2-40B4-BE49-F238E27FC236}">
                <a16:creationId xmlns:a16="http://schemas.microsoft.com/office/drawing/2014/main" id="{1F88A991-4105-EB02-CAA8-023CBB59791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355" y="236968"/>
            <a:ext cx="3391093" cy="2261207"/>
          </a:xfrm>
          <a:prstGeom prst="rect">
            <a:avLst/>
          </a:prstGeom>
        </p:spPr>
      </p:pic>
      <p:pic>
        <p:nvPicPr>
          <p:cNvPr id="25" name="Image 24" descr="Une image contenant habits, texte, chaussures, femme&#10;&#10;Le contenu généré par l’IA peut être incorrect.">
            <a:extLst>
              <a:ext uri="{FF2B5EF4-FFF2-40B4-BE49-F238E27FC236}">
                <a16:creationId xmlns:a16="http://schemas.microsoft.com/office/drawing/2014/main" id="{E7E3A542-8543-75D0-4BBC-6FB2DF8DF00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95"/>
          <a:stretch>
            <a:fillRect/>
          </a:stretch>
        </p:blipFill>
        <p:spPr>
          <a:xfrm>
            <a:off x="8572355" y="4847380"/>
            <a:ext cx="1992805" cy="166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1956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9E5EDBD7-43DC-1A33-1233-D7B0A598AE2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19175" y="827088"/>
            <a:ext cx="6720568" cy="509587"/>
          </a:xfrm>
        </p:spPr>
        <p:txBody>
          <a:bodyPr/>
          <a:lstStyle/>
          <a:p>
            <a:r>
              <a:rPr lang="fr-FR"/>
              <a:t>Beyond </a:t>
            </a:r>
            <a:r>
              <a:rPr lang="fr-FR" err="1"/>
              <a:t>your</a:t>
            </a:r>
            <a:r>
              <a:rPr lang="fr-FR"/>
              <a:t> </a:t>
            </a:r>
            <a:r>
              <a:rPr lang="fr-FR" err="1"/>
              <a:t>visibility</a:t>
            </a:r>
            <a:endParaRPr lang="fr-FR"/>
          </a:p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3B6C04D-D04C-E94F-D907-D0998707B6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9175" y="1611845"/>
            <a:ext cx="6338888" cy="366598"/>
          </a:xfrm>
        </p:spPr>
        <p:txBody>
          <a:bodyPr/>
          <a:lstStyle/>
          <a:p>
            <a:r>
              <a:rPr lang="en-US"/>
              <a:t>Our team &amp; our digital tools are involved to contributing to your success</a:t>
            </a:r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6A76624-61DF-63E4-34A0-358A5B78344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19175" y="2687347"/>
            <a:ext cx="6338888" cy="366598"/>
          </a:xfrm>
        </p:spPr>
        <p:txBody>
          <a:bodyPr/>
          <a:lstStyle/>
          <a:p>
            <a:pPr fontAlgn="base"/>
            <a:r>
              <a:rPr lang="en-US" sz="1400" b="1">
                <a:solidFill>
                  <a:srgbClr val="E93F67"/>
                </a:solidFill>
              </a:rPr>
              <a:t>A dedicated customer success manager</a:t>
            </a:r>
            <a:r>
              <a:rPr lang="en-US" sz="1400"/>
              <a:t> to support you in preparing for the exhibition.</a:t>
            </a:r>
          </a:p>
          <a:p>
            <a:pPr fontAlgn="base"/>
            <a:endParaRPr lang="en-US" sz="1400"/>
          </a:p>
          <a:p>
            <a:pPr fontAlgn="base"/>
            <a:r>
              <a:rPr lang="en-US" sz="1400" b="1">
                <a:solidFill>
                  <a:srgbClr val="E93F67"/>
                </a:solidFill>
              </a:rPr>
              <a:t>A dashboard to manage and measure </a:t>
            </a:r>
            <a:r>
              <a:rPr lang="en-US" sz="1400"/>
              <a:t>your actions with tools like Lead Manager, </a:t>
            </a:r>
            <a:r>
              <a:rPr lang="en-US" sz="1400" err="1"/>
              <a:t>Colleqt</a:t>
            </a:r>
            <a:r>
              <a:rPr lang="en-US" sz="1400"/>
              <a:t> and your exhibitor profile. It is your strategic ally for maximizing performance and return on investment before, during, and after the show.</a:t>
            </a:r>
          </a:p>
          <a:p>
            <a:pPr fontAlgn="base"/>
            <a:endParaRPr lang="en-US" sz="1400"/>
          </a:p>
          <a:p>
            <a:pPr fontAlgn="base"/>
            <a:r>
              <a:rPr lang="en-US" sz="1400" b="1">
                <a:solidFill>
                  <a:srgbClr val="E93F67"/>
                </a:solidFill>
              </a:rPr>
              <a:t>A networking platform </a:t>
            </a:r>
            <a:r>
              <a:rPr lang="en-US" sz="1400"/>
              <a:t>for arranging high-quality business meetings, complemented by concierge services.</a:t>
            </a:r>
          </a:p>
          <a:p>
            <a:endParaRPr lang="fr-FR" sz="1400"/>
          </a:p>
        </p:txBody>
      </p:sp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4F7AE5E7-E968-10CC-1694-227A03B615A4}"/>
              </a:ext>
            </a:extLst>
          </p:cNvPr>
          <p:cNvSpPr txBox="1">
            <a:spLocks/>
          </p:cNvSpPr>
          <p:nvPr/>
        </p:nvSpPr>
        <p:spPr>
          <a:xfrm>
            <a:off x="1019175" y="5246155"/>
            <a:ext cx="6338888" cy="366598"/>
          </a:xfrm>
          <a:prstGeom prst="rect">
            <a:avLst/>
          </a:prstGeom>
        </p:spPr>
        <p:txBody>
          <a:bodyPr/>
          <a:lstStyle>
            <a:lvl1pPr marL="0" eaLnBrk="1" hangingPunct="1">
              <a:defRPr sz="1600" b="1"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277246" eaLnBrk="1" hangingPunct="1">
              <a:defRPr sz="3200" b="1"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554492" eaLnBrk="1" hangingPunct="1">
              <a:defRPr sz="3200" b="1"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831738" eaLnBrk="1" hangingPunct="1">
              <a:defRPr sz="3200" b="1"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1108984" eaLnBrk="1" hangingPunct="1">
              <a:defRPr sz="3200" b="1"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1386230" eaLnBrk="1" hangingPunct="1">
              <a:defRPr>
                <a:latin typeface="+mn-lt"/>
                <a:ea typeface="+mn-ea"/>
                <a:cs typeface="+mn-cs"/>
              </a:defRPr>
            </a:lvl6pPr>
            <a:lvl7pPr marL="1663476" eaLnBrk="1" hangingPunct="1">
              <a:defRPr>
                <a:latin typeface="+mn-lt"/>
                <a:ea typeface="+mn-ea"/>
                <a:cs typeface="+mn-cs"/>
              </a:defRPr>
            </a:lvl7pPr>
            <a:lvl8pPr marL="1940723" eaLnBrk="1" hangingPunct="1">
              <a:defRPr>
                <a:latin typeface="+mn-lt"/>
                <a:ea typeface="+mn-ea"/>
                <a:cs typeface="+mn-cs"/>
              </a:defRPr>
            </a:lvl8pPr>
            <a:lvl9pPr marL="2217969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i="1"/>
              <a:t>We are committed to ensuring your experience is both successful and rewarding.</a:t>
            </a:r>
            <a:endParaRPr lang="fr-FR" b="0" i="1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3341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B75CCA-A2B6-F56B-5414-79E7846478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55C8371-1BA8-DAFA-A428-4DD98A6631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89"/>
            <a:ext cx="12191999" cy="6858578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B36B990-206C-8A38-5783-4B57C3366A0F}"/>
              </a:ext>
            </a:extLst>
          </p:cNvPr>
          <p:cNvSpPr txBox="1"/>
          <p:nvPr/>
        </p:nvSpPr>
        <p:spPr>
          <a:xfrm>
            <a:off x="500742" y="978264"/>
            <a:ext cx="474617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Europe / Asia / Village TO / Croisières </a:t>
            </a:r>
          </a:p>
          <a:p>
            <a:r>
              <a:rPr lang="fr-FR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Gwenaelle MARY</a:t>
            </a:r>
            <a:br>
              <a:rPr lang="fr-FR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fr-FR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+33 (0)1 47 56 52 45 gwenaelle.mary@rxglobal.com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3366426-C036-2AEC-4EE6-EA4784C905D3}"/>
              </a:ext>
            </a:extLst>
          </p:cNvPr>
          <p:cNvSpPr txBox="1"/>
          <p:nvPr/>
        </p:nvSpPr>
        <p:spPr>
          <a:xfrm>
            <a:off x="500742" y="2521309"/>
            <a:ext cx="422365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Destination France / Business </a:t>
            </a:r>
            <a:r>
              <a:rPr lang="fr-FR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Travel</a:t>
            </a:r>
            <a:r>
              <a:rPr lang="fr-FR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/ </a:t>
            </a:r>
          </a:p>
          <a:p>
            <a:r>
              <a:rPr lang="fr-FR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Caraibes</a:t>
            </a:r>
            <a:r>
              <a:rPr lang="fr-FR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/ </a:t>
            </a:r>
            <a:r>
              <a:rPr lang="fr-FR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Americas</a:t>
            </a:r>
            <a:endParaRPr lang="fr-FR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fr-FR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Rocio PORTILLO</a:t>
            </a:r>
            <a:br>
              <a:rPr lang="fr-FR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fr-FR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+33 (0)1 47 56 50 51</a:t>
            </a:r>
            <a:br>
              <a:rPr lang="fr-FR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fr-FR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rocio.portillo@rxglobal.com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AC23C69-B21A-133A-6741-14384E9F75B2}"/>
              </a:ext>
            </a:extLst>
          </p:cNvPr>
          <p:cNvSpPr txBox="1"/>
          <p:nvPr/>
        </p:nvSpPr>
        <p:spPr>
          <a:xfrm>
            <a:off x="500742" y="4341353"/>
            <a:ext cx="620485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Middle East / </a:t>
            </a:r>
            <a:r>
              <a:rPr lang="fr-FR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Indian</a:t>
            </a:r>
            <a:r>
              <a:rPr lang="fr-FR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Ocean</a:t>
            </a:r>
            <a:r>
              <a:rPr lang="fr-FR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/ </a:t>
            </a:r>
            <a:r>
              <a:rPr lang="fr-FR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Africa</a:t>
            </a:r>
            <a:r>
              <a:rPr lang="fr-FR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&amp;</a:t>
            </a:r>
            <a:br>
              <a:rPr lang="fr-FR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fr-FR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Mediterranean</a:t>
            </a:r>
            <a:r>
              <a:rPr lang="fr-FR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fr-FR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region</a:t>
            </a:r>
            <a:r>
              <a:rPr lang="fr-FR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/ </a:t>
            </a:r>
          </a:p>
          <a:p>
            <a:r>
              <a:rPr lang="fr-FR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Generalists</a:t>
            </a:r>
            <a:r>
              <a:rPr lang="fr-FR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/ Start-ups / Technologies</a:t>
            </a:r>
          </a:p>
          <a:p>
            <a:r>
              <a:rPr lang="fr-FR" b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Nathalie DALLE</a:t>
            </a:r>
          </a:p>
          <a:p>
            <a:r>
              <a:rPr lang="fr-FR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+33 (0)6 34 78 16 93</a:t>
            </a:r>
          </a:p>
          <a:p>
            <a:r>
              <a:rPr lang="fr-FR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nathalie.dalle@rxglobal.com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8E94AEC-524F-3982-B07B-C8F6DCCD3904}"/>
              </a:ext>
            </a:extLst>
          </p:cNvPr>
          <p:cNvSpPr/>
          <p:nvPr/>
        </p:nvSpPr>
        <p:spPr>
          <a:xfrm>
            <a:off x="7467603" y="2667000"/>
            <a:ext cx="4332512" cy="1477328"/>
          </a:xfrm>
          <a:prstGeom prst="rect">
            <a:avLst/>
          </a:prstGeom>
          <a:solidFill>
            <a:srgbClr val="E93F67"/>
          </a:solidFill>
          <a:ln>
            <a:solidFill>
              <a:srgbClr val="E93F6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b="1">
                <a:latin typeface="Helvetica" panose="020B0604020202020204" pitchFamily="34" charset="0"/>
                <a:cs typeface="Helvetica" panose="020B0604020202020204" pitchFamily="34" charset="0"/>
              </a:rPr>
              <a:t>CONTACTS US</a:t>
            </a:r>
          </a:p>
        </p:txBody>
      </p:sp>
    </p:spTree>
    <p:extLst>
      <p:ext uri="{BB962C8B-B14F-4D97-AF65-F5344CB8AC3E}">
        <p14:creationId xmlns:p14="http://schemas.microsoft.com/office/powerpoint/2010/main" val="2855302791"/>
      </p:ext>
    </p:extLst>
  </p:cSld>
  <p:clrMapOvr>
    <a:masterClrMapping/>
  </p:clrMapOvr>
</p:sld>
</file>

<file path=ppt/theme/theme1.xml><?xml version="1.0" encoding="utf-8"?>
<a:theme xmlns:a="http://schemas.openxmlformats.org/drawingml/2006/main" name="Masqu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wrap="square" lIns="0" tIns="17145" rIns="0" bIns="0" rtlCol="0">
        <a:spAutoFit/>
      </a:bodyPr>
      <a:lstStyle>
        <a:defPPr algn="l">
          <a:defRPr sz="32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Masque1" id="{35A22ABE-0131-4743-B799-2F9D1F43E882}" vid="{2FC7EDC9-A65F-417B-837D-1E56CBD27E56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66c90e2-ead8-4025-8ed2-7a5dc5e4d6d2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4FEA22321170D4D9E9CE9BF4B62097A" ma:contentTypeVersion="10" ma:contentTypeDescription="Create a new document." ma:contentTypeScope="" ma:versionID="1402f7049d81a44d7310c386b4ab8292">
  <xsd:schema xmlns:xsd="http://www.w3.org/2001/XMLSchema" xmlns:xs="http://www.w3.org/2001/XMLSchema" xmlns:p="http://schemas.microsoft.com/office/2006/metadata/properties" xmlns:ns2="766c90e2-ead8-4025-8ed2-7a5dc5e4d6d2" targetNamespace="http://schemas.microsoft.com/office/2006/metadata/properties" ma:root="true" ma:fieldsID="384812fca088ac6c393efd72685d4e5b" ns2:_="">
    <xsd:import namespace="766c90e2-ead8-4025-8ed2-7a5dc5e4d6d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6c90e2-ead8-4025-8ed2-7a5dc5e4d6d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02763e4d-7885-4cd8-8534-835ebc0ece8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CFBFE4D-3FA6-4F28-A40A-98A19DFE5A35}">
  <ds:schemaRefs>
    <ds:schemaRef ds:uri="766c90e2-ead8-4025-8ed2-7a5dc5e4d6d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762C28F-B787-42E4-BBED-984E2700E210}"/>
</file>

<file path=customXml/itemProps3.xml><?xml version="1.0" encoding="utf-8"?>
<ds:datastoreItem xmlns:ds="http://schemas.openxmlformats.org/officeDocument/2006/customXml" ds:itemID="{A5A7E4EF-B23B-49E0-9755-99234D239E89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549ac42a-3eb4-4074-b885-aea26bd6241e}" enabled="1" method="Standard" siteId="{9274ee3f-9425-4109-a27f-9fb15c10675d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Masque1</Template>
  <TotalTime>0</TotalTime>
  <Words>638</Words>
  <Application>Microsoft Office PowerPoint</Application>
  <PresentationFormat>Grand écran</PresentationFormat>
  <Paragraphs>91</Paragraphs>
  <Slides>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</vt:i4>
      </vt:variant>
    </vt:vector>
  </HeadingPairs>
  <TitlesOfParts>
    <vt:vector size="12" baseType="lpstr">
      <vt:lpstr>Arial</vt:lpstr>
      <vt:lpstr>Calibri</vt:lpstr>
      <vt:lpstr>Helvetica</vt:lpstr>
      <vt:lpstr>Masque1</vt:lpstr>
      <vt:lpstr>THE COUNTRY OF HONOUR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RX Global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TANG, STEPHANIE (RX-PTV)</dc:creator>
  <cp:lastModifiedBy>TANG, STEPHANIE (RX-PTV)</cp:lastModifiedBy>
  <cp:revision>1</cp:revision>
  <dcterms:created xsi:type="dcterms:W3CDTF">2025-02-04T09:24:58Z</dcterms:created>
  <dcterms:modified xsi:type="dcterms:W3CDTF">2026-01-27T10:02:12Z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549ac42a-3eb4-4074-b885-aea26bd6241e_Enabled">
    <vt:lpwstr>true</vt:lpwstr>
  </property>
  <property fmtid="{D5CDD505-2E9C-101B-9397-08002B2CF9AE}" pid="3" name="MSIP_Label_549ac42a-3eb4-4074-b885-aea26bd6241e_SetDate">
    <vt:lpwstr>2025-02-04T09:30:14Z</vt:lpwstr>
  </property>
  <property fmtid="{D5CDD505-2E9C-101B-9397-08002B2CF9AE}" pid="4" name="MSIP_Label_549ac42a-3eb4-4074-b885-aea26bd6241e_Method">
    <vt:lpwstr>Standard</vt:lpwstr>
  </property>
  <property fmtid="{D5CDD505-2E9C-101B-9397-08002B2CF9AE}" pid="5" name="MSIP_Label_549ac42a-3eb4-4074-b885-aea26bd6241e_Name">
    <vt:lpwstr>General Business</vt:lpwstr>
  </property>
  <property fmtid="{D5CDD505-2E9C-101B-9397-08002B2CF9AE}" pid="6" name="MSIP_Label_549ac42a-3eb4-4074-b885-aea26bd6241e_SiteId">
    <vt:lpwstr>9274ee3f-9425-4109-a27f-9fb15c10675d</vt:lpwstr>
  </property>
  <property fmtid="{D5CDD505-2E9C-101B-9397-08002B2CF9AE}" pid="7" name="MSIP_Label_549ac42a-3eb4-4074-b885-aea26bd6241e_ActionId">
    <vt:lpwstr>d70f3e1c-7cbd-49e1-ab74-78cf3e38eeeb</vt:lpwstr>
  </property>
  <property fmtid="{D5CDD505-2E9C-101B-9397-08002B2CF9AE}" pid="8" name="MSIP_Label_549ac42a-3eb4-4074-b885-aea26bd6241e_ContentBits">
    <vt:lpwstr>0</vt:lpwstr>
  </property>
  <property fmtid="{D5CDD505-2E9C-101B-9397-08002B2CF9AE}" pid="9" name="ContentTypeId">
    <vt:lpwstr>0x010100F4FEA22321170D4D9E9CE9BF4B62097A</vt:lpwstr>
  </property>
  <property fmtid="{D5CDD505-2E9C-101B-9397-08002B2CF9AE}" pid="10" name="MediaServiceImageTags">
    <vt:lpwstr/>
  </property>
</Properties>
</file>