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sldIdLst>
    <p:sldId id="256" r:id="rId5"/>
    <p:sldId id="259" r:id="rId6"/>
    <p:sldId id="258" r:id="rId7"/>
    <p:sldId id="265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8EE97-4DB9-47F7-A949-C09B3C9607F4}" v="1" dt="2025-12-23T13:15:23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uch, Thelma (RX-PTV)" userId="4356660b-ecbb-453a-8033-fbf388b640ee" providerId="ADAL" clId="{57D56467-0CFA-4889-BCB0-ED70B5C29FD3}"/>
    <pc:docChg chg="custSel modSld sldOrd">
      <pc:chgData name="Peuch, Thelma (RX-PTV)" userId="4356660b-ecbb-453a-8033-fbf388b640ee" providerId="ADAL" clId="{57D56467-0CFA-4889-BCB0-ED70B5C29FD3}" dt="2025-12-02T07:07:48.282" v="81"/>
      <pc:docMkLst>
        <pc:docMk/>
      </pc:docMkLst>
      <pc:sldChg chg="modSp mod">
        <pc:chgData name="Peuch, Thelma (RX-PTV)" userId="4356660b-ecbb-453a-8033-fbf388b640ee" providerId="ADAL" clId="{57D56467-0CFA-4889-BCB0-ED70B5C29FD3}" dt="2025-12-02T07:04:39.590" v="62" actId="20577"/>
        <pc:sldMkLst>
          <pc:docMk/>
          <pc:sldMk cId="261893923" sldId="256"/>
        </pc:sldMkLst>
        <pc:spChg chg="mod">
          <ac:chgData name="Peuch, Thelma (RX-PTV)" userId="4356660b-ecbb-453a-8033-fbf388b640ee" providerId="ADAL" clId="{57D56467-0CFA-4889-BCB0-ED70B5C29FD3}" dt="2025-12-02T07:04:39.590" v="62" actId="20577"/>
          <ac:spMkLst>
            <pc:docMk/>
            <pc:sldMk cId="261893923" sldId="256"/>
            <ac:spMk id="2" creationId="{884F3367-7C15-0F58-EECC-356294A48421}"/>
          </ac:spMkLst>
        </pc:spChg>
        <pc:spChg chg="mod">
          <ac:chgData name="Peuch, Thelma (RX-PTV)" userId="4356660b-ecbb-453a-8033-fbf388b640ee" providerId="ADAL" clId="{57D56467-0CFA-4889-BCB0-ED70B5C29FD3}" dt="2025-12-02T07:04:27.108" v="21" actId="20577"/>
          <ac:spMkLst>
            <pc:docMk/>
            <pc:sldMk cId="261893923" sldId="256"/>
            <ac:spMk id="3" creationId="{30F6964D-F66B-87B9-BC67-9559C7ECEBD3}"/>
          </ac:spMkLst>
        </pc:spChg>
      </pc:sldChg>
      <pc:sldChg chg="modSp mod">
        <pc:chgData name="Peuch, Thelma (RX-PTV)" userId="4356660b-ecbb-453a-8033-fbf388b640ee" providerId="ADAL" clId="{57D56467-0CFA-4889-BCB0-ED70B5C29FD3}" dt="2025-12-02T07:05:14.469" v="79" actId="20577"/>
        <pc:sldMkLst>
          <pc:docMk/>
          <pc:sldMk cId="3078654634" sldId="259"/>
        </pc:sldMkLst>
        <pc:spChg chg="mod">
          <ac:chgData name="Peuch, Thelma (RX-PTV)" userId="4356660b-ecbb-453a-8033-fbf388b640ee" providerId="ADAL" clId="{57D56467-0CFA-4889-BCB0-ED70B5C29FD3}" dt="2025-12-02T07:05:14.469" v="79" actId="20577"/>
          <ac:spMkLst>
            <pc:docMk/>
            <pc:sldMk cId="3078654634" sldId="259"/>
            <ac:spMk id="20" creationId="{F44BA1AA-8EFC-93B0-497D-4B2037EA7F03}"/>
          </ac:spMkLst>
        </pc:spChg>
        <pc:spChg chg="mod">
          <ac:chgData name="Peuch, Thelma (RX-PTV)" userId="4356660b-ecbb-453a-8033-fbf388b640ee" providerId="ADAL" clId="{57D56467-0CFA-4889-BCB0-ED70B5C29FD3}" dt="2025-12-02T07:04:54.277" v="65" actId="20577"/>
          <ac:spMkLst>
            <pc:docMk/>
            <pc:sldMk cId="3078654634" sldId="259"/>
            <ac:spMk id="22" creationId="{B6EF7923-47BB-E75B-7914-439BFD1AC8E2}"/>
          </ac:spMkLst>
        </pc:spChg>
        <pc:spChg chg="mod">
          <ac:chgData name="Peuch, Thelma (RX-PTV)" userId="4356660b-ecbb-453a-8033-fbf388b640ee" providerId="ADAL" clId="{57D56467-0CFA-4889-BCB0-ED70B5C29FD3}" dt="2025-12-02T07:05:03.804" v="75" actId="20577"/>
          <ac:spMkLst>
            <pc:docMk/>
            <pc:sldMk cId="3078654634" sldId="259"/>
            <ac:spMk id="26" creationId="{CF01AA92-C53C-0634-5B83-47445118D74B}"/>
          </ac:spMkLst>
        </pc:spChg>
      </pc:sldChg>
      <pc:sldChg chg="ord">
        <pc:chgData name="Peuch, Thelma (RX-PTV)" userId="4356660b-ecbb-453a-8033-fbf388b640ee" providerId="ADAL" clId="{57D56467-0CFA-4889-BCB0-ED70B5C29FD3}" dt="2025-12-02T07:07:48.282" v="81"/>
        <pc:sldMkLst>
          <pc:docMk/>
          <pc:sldMk cId="2711260152" sldId="265"/>
        </pc:sldMkLst>
      </pc:sldChg>
    </pc:docChg>
  </pc:docChgLst>
  <pc:docChgLst>
    <pc:chgData name="TANG, STEPHANIE (RX-PTV)" userId="f7748e93-da32-4dc1-ada6-072a1d89b0d6" providerId="ADAL" clId="{A8119FB9-8AA1-4C6E-A511-81CF6ED2647F}"/>
    <pc:docChg chg="undo custSel addSld delSld modSld sldOrd modMainMaster">
      <pc:chgData name="TANG, STEPHANIE (RX-PTV)" userId="f7748e93-da32-4dc1-ada6-072a1d89b0d6" providerId="ADAL" clId="{A8119FB9-8AA1-4C6E-A511-81CF6ED2647F}" dt="2025-12-23T13:26:27.861" v="1234" actId="1076"/>
      <pc:docMkLst>
        <pc:docMk/>
      </pc:docMkLst>
      <pc:sldChg chg="addSp delSp modSp mod">
        <pc:chgData name="TANG, STEPHANIE (RX-PTV)" userId="f7748e93-da32-4dc1-ada6-072a1d89b0d6" providerId="ADAL" clId="{A8119FB9-8AA1-4C6E-A511-81CF6ED2647F}" dt="2025-12-23T13:15:23.473" v="1233"/>
        <pc:sldMkLst>
          <pc:docMk/>
          <pc:sldMk cId="261893923" sldId="256"/>
        </pc:sldMkLst>
        <pc:spChg chg="mod">
          <ac:chgData name="TANG, STEPHANIE (RX-PTV)" userId="f7748e93-da32-4dc1-ada6-072a1d89b0d6" providerId="ADAL" clId="{A8119FB9-8AA1-4C6E-A511-81CF6ED2647F}" dt="2025-12-23T13:15:23.473" v="1233"/>
          <ac:spMkLst>
            <pc:docMk/>
            <pc:sldMk cId="261893923" sldId="256"/>
            <ac:spMk id="2" creationId="{884F3367-7C15-0F58-EECC-356294A48421}"/>
          </ac:spMkLst>
        </pc:spChg>
        <pc:spChg chg="add mod">
          <ac:chgData name="TANG, STEPHANIE (RX-PTV)" userId="f7748e93-da32-4dc1-ada6-072a1d89b0d6" providerId="ADAL" clId="{A8119FB9-8AA1-4C6E-A511-81CF6ED2647F}" dt="2025-12-01T15:38:50.449" v="4" actId="207"/>
          <ac:spMkLst>
            <pc:docMk/>
            <pc:sldMk cId="261893923" sldId="256"/>
            <ac:spMk id="4" creationId="{9CCD246F-717E-D1D9-7BB9-A865F87777F6}"/>
          </ac:spMkLst>
        </pc:spChg>
        <pc:spChg chg="add mod">
          <ac:chgData name="TANG, STEPHANIE (RX-PTV)" userId="f7748e93-da32-4dc1-ada6-072a1d89b0d6" providerId="ADAL" clId="{A8119FB9-8AA1-4C6E-A511-81CF6ED2647F}" dt="2025-12-01T15:42:41.477" v="43" actId="1038"/>
          <ac:spMkLst>
            <pc:docMk/>
            <pc:sldMk cId="261893923" sldId="256"/>
            <ac:spMk id="6" creationId="{7CE8C31F-4744-AADD-07C2-02E1A24D9D97}"/>
          </ac:spMkLst>
        </pc:spChg>
      </pc:sldChg>
      <pc:sldChg chg="addSp delSp modSp mod">
        <pc:chgData name="TANG, STEPHANIE (RX-PTV)" userId="f7748e93-da32-4dc1-ada6-072a1d89b0d6" providerId="ADAL" clId="{A8119FB9-8AA1-4C6E-A511-81CF6ED2647F}" dt="2025-12-01T17:07:28.453" v="1135" actId="14100"/>
        <pc:sldMkLst>
          <pc:docMk/>
          <pc:sldMk cId="1826515944" sldId="258"/>
        </pc:sldMkLst>
        <pc:spChg chg="mod">
          <ac:chgData name="TANG, STEPHANIE (RX-PTV)" userId="f7748e93-da32-4dc1-ada6-072a1d89b0d6" providerId="ADAL" clId="{A8119FB9-8AA1-4C6E-A511-81CF6ED2647F}" dt="2025-12-01T16:51:47.479" v="843" actId="20577"/>
          <ac:spMkLst>
            <pc:docMk/>
            <pc:sldMk cId="1826515944" sldId="258"/>
            <ac:spMk id="2" creationId="{2793EA92-11AE-4B7F-53AA-AEC36F0E9AE9}"/>
          </ac:spMkLst>
        </pc:spChg>
        <pc:picChg chg="add mod ord modCrop">
          <ac:chgData name="TANG, STEPHANIE (RX-PTV)" userId="f7748e93-da32-4dc1-ada6-072a1d89b0d6" providerId="ADAL" clId="{A8119FB9-8AA1-4C6E-A511-81CF6ED2647F}" dt="2025-12-01T17:07:03.741" v="1132" actId="1076"/>
          <ac:picMkLst>
            <pc:docMk/>
            <pc:sldMk cId="1826515944" sldId="258"/>
            <ac:picMk id="8" creationId="{5331F49E-1B5F-A7CC-7127-FDF9D38C6B4F}"/>
          </ac:picMkLst>
        </pc:picChg>
        <pc:picChg chg="add mod modCrop">
          <ac:chgData name="TANG, STEPHANIE (RX-PTV)" userId="f7748e93-da32-4dc1-ada6-072a1d89b0d6" providerId="ADAL" clId="{A8119FB9-8AA1-4C6E-A511-81CF6ED2647F}" dt="2025-12-01T17:07:05.982" v="1133" actId="1076"/>
          <ac:picMkLst>
            <pc:docMk/>
            <pc:sldMk cId="1826515944" sldId="258"/>
            <ac:picMk id="11" creationId="{BEC4C669-90F5-0F5D-0B7C-6C0717C716F4}"/>
          </ac:picMkLst>
        </pc:picChg>
        <pc:picChg chg="add mod">
          <ac:chgData name="TANG, STEPHANIE (RX-PTV)" userId="f7748e93-da32-4dc1-ada6-072a1d89b0d6" providerId="ADAL" clId="{A8119FB9-8AA1-4C6E-A511-81CF6ED2647F}" dt="2025-12-01T17:07:28.453" v="1135" actId="14100"/>
          <ac:picMkLst>
            <pc:docMk/>
            <pc:sldMk cId="1826515944" sldId="258"/>
            <ac:picMk id="13" creationId="{2DAE03F9-1496-0090-E331-063CE4612D5B}"/>
          </ac:picMkLst>
        </pc:picChg>
      </pc:sldChg>
      <pc:sldChg chg="addSp delSp modSp mod ord">
        <pc:chgData name="TANG, STEPHANIE (RX-PTV)" userId="f7748e93-da32-4dc1-ada6-072a1d89b0d6" providerId="ADAL" clId="{A8119FB9-8AA1-4C6E-A511-81CF6ED2647F}" dt="2025-12-23T13:26:27.861" v="1234" actId="1076"/>
        <pc:sldMkLst>
          <pc:docMk/>
          <pc:sldMk cId="3078654634" sldId="259"/>
        </pc:sldMkLst>
        <pc:spChg chg="add del mod">
          <ac:chgData name="TANG, STEPHANIE (RX-PTV)" userId="f7748e93-da32-4dc1-ada6-072a1d89b0d6" providerId="ADAL" clId="{A8119FB9-8AA1-4C6E-A511-81CF6ED2647F}" dt="2025-12-01T16:09:11.132" v="428" actId="21"/>
          <ac:spMkLst>
            <pc:docMk/>
            <pc:sldMk cId="3078654634" sldId="259"/>
            <ac:spMk id="5" creationId="{710253AD-09B5-BC9F-CAC2-1CC5D8A18C2F}"/>
          </ac:spMkLst>
        </pc:spChg>
        <pc:spChg chg="add del mod">
          <ac:chgData name="TANG, STEPHANIE (RX-PTV)" userId="f7748e93-da32-4dc1-ada6-072a1d89b0d6" providerId="ADAL" clId="{A8119FB9-8AA1-4C6E-A511-81CF6ED2647F}" dt="2025-12-01T16:29:11.620" v="633" actId="1076"/>
          <ac:spMkLst>
            <pc:docMk/>
            <pc:sldMk cId="3078654634" sldId="259"/>
            <ac:spMk id="6" creationId="{FED2D674-8A79-2278-3B52-D1F6A7713DE3}"/>
          </ac:spMkLst>
        </pc:spChg>
        <pc:spChg chg="add del mod">
          <ac:chgData name="TANG, STEPHANIE (RX-PTV)" userId="f7748e93-da32-4dc1-ada6-072a1d89b0d6" providerId="ADAL" clId="{A8119FB9-8AA1-4C6E-A511-81CF6ED2647F}" dt="2025-12-01T16:29:43.897" v="638" actId="1076"/>
          <ac:spMkLst>
            <pc:docMk/>
            <pc:sldMk cId="3078654634" sldId="259"/>
            <ac:spMk id="7" creationId="{7D310377-C9E7-CD64-A63A-41BC482942C9}"/>
          </ac:spMkLst>
        </pc:spChg>
        <pc:spChg chg="add del mod">
          <ac:chgData name="TANG, STEPHANIE (RX-PTV)" userId="f7748e93-da32-4dc1-ada6-072a1d89b0d6" providerId="ADAL" clId="{A8119FB9-8AA1-4C6E-A511-81CF6ED2647F}" dt="2025-12-23T13:26:27.861" v="1234" actId="1076"/>
          <ac:spMkLst>
            <pc:docMk/>
            <pc:sldMk cId="3078654634" sldId="259"/>
            <ac:spMk id="8" creationId="{4990EAF1-1E86-7513-037B-295E47A17FB5}"/>
          </ac:spMkLst>
        </pc:spChg>
        <pc:spChg chg="add mod">
          <ac:chgData name="TANG, STEPHANIE (RX-PTV)" userId="f7748e93-da32-4dc1-ada6-072a1d89b0d6" providerId="ADAL" clId="{A8119FB9-8AA1-4C6E-A511-81CF6ED2647F}" dt="2025-12-01T16:57:05.760" v="928" actId="20577"/>
          <ac:spMkLst>
            <pc:docMk/>
            <pc:sldMk cId="3078654634" sldId="259"/>
            <ac:spMk id="10" creationId="{AC0E9115-433C-7646-3FF5-CC1132A965DA}"/>
          </ac:spMkLst>
        </pc:spChg>
        <pc:spChg chg="add mod">
          <ac:chgData name="TANG, STEPHANIE (RX-PTV)" userId="f7748e93-da32-4dc1-ada6-072a1d89b0d6" providerId="ADAL" clId="{A8119FB9-8AA1-4C6E-A511-81CF6ED2647F}" dt="2025-12-01T16:58:19.172" v="962" actId="1076"/>
          <ac:spMkLst>
            <pc:docMk/>
            <pc:sldMk cId="3078654634" sldId="259"/>
            <ac:spMk id="11" creationId="{B803773A-AC32-969B-FC12-612B291EF518}"/>
          </ac:spMkLst>
        </pc:spChg>
        <pc:spChg chg="add mod">
          <ac:chgData name="TANG, STEPHANIE (RX-PTV)" userId="f7748e93-da32-4dc1-ada6-072a1d89b0d6" providerId="ADAL" clId="{A8119FB9-8AA1-4C6E-A511-81CF6ED2647F}" dt="2025-12-01T16:53:05.462" v="847" actId="1076"/>
          <ac:spMkLst>
            <pc:docMk/>
            <pc:sldMk cId="3078654634" sldId="259"/>
            <ac:spMk id="20" creationId="{F44BA1AA-8EFC-93B0-497D-4B2037EA7F03}"/>
          </ac:spMkLst>
        </pc:spChg>
        <pc:spChg chg="add mod">
          <ac:chgData name="TANG, STEPHANIE (RX-PTV)" userId="f7748e93-da32-4dc1-ada6-072a1d89b0d6" providerId="ADAL" clId="{A8119FB9-8AA1-4C6E-A511-81CF6ED2647F}" dt="2025-12-01T16:56:46.722" v="916" actId="20577"/>
          <ac:spMkLst>
            <pc:docMk/>
            <pc:sldMk cId="3078654634" sldId="259"/>
            <ac:spMk id="22" creationId="{B6EF7923-47BB-E75B-7914-439BFD1AC8E2}"/>
          </ac:spMkLst>
        </pc:spChg>
        <pc:spChg chg="add mod">
          <ac:chgData name="TANG, STEPHANIE (RX-PTV)" userId="f7748e93-da32-4dc1-ada6-072a1d89b0d6" providerId="ADAL" clId="{A8119FB9-8AA1-4C6E-A511-81CF6ED2647F}" dt="2025-12-01T16:52:53.148" v="845" actId="1076"/>
          <ac:spMkLst>
            <pc:docMk/>
            <pc:sldMk cId="3078654634" sldId="259"/>
            <ac:spMk id="26" creationId="{CF01AA92-C53C-0634-5B83-47445118D74B}"/>
          </ac:spMkLst>
        </pc:spChg>
        <pc:spChg chg="add mod">
          <ac:chgData name="TANG, STEPHANIE (RX-PTV)" userId="f7748e93-da32-4dc1-ada6-072a1d89b0d6" providerId="ADAL" clId="{A8119FB9-8AA1-4C6E-A511-81CF6ED2647F}" dt="2025-12-01T16:27:58.899" v="629" actId="21"/>
          <ac:spMkLst>
            <pc:docMk/>
            <pc:sldMk cId="3078654634" sldId="259"/>
            <ac:spMk id="34" creationId="{7A50DE26-CF5D-5AEB-4EBC-EECF5FA0C657}"/>
          </ac:spMkLst>
        </pc:spChg>
        <pc:picChg chg="add mod">
          <ac:chgData name="TANG, STEPHANIE (RX-PTV)" userId="f7748e93-da32-4dc1-ada6-072a1d89b0d6" providerId="ADAL" clId="{A8119FB9-8AA1-4C6E-A511-81CF6ED2647F}" dt="2025-12-01T16:54:23.275" v="862" actId="1076"/>
          <ac:picMkLst>
            <pc:docMk/>
            <pc:sldMk cId="3078654634" sldId="259"/>
            <ac:picMk id="3" creationId="{D29EFF75-91C7-5068-782E-C512D03D13EB}"/>
          </ac:picMkLst>
        </pc:picChg>
        <pc:picChg chg="add mod">
          <ac:chgData name="TANG, STEPHANIE (RX-PTV)" userId="f7748e93-da32-4dc1-ada6-072a1d89b0d6" providerId="ADAL" clId="{A8119FB9-8AA1-4C6E-A511-81CF6ED2647F}" dt="2025-12-01T16:56:16.569" v="909" actId="1036"/>
          <ac:picMkLst>
            <pc:docMk/>
            <pc:sldMk cId="3078654634" sldId="259"/>
            <ac:picMk id="9" creationId="{47A58E44-B101-6F82-9C5C-EA01826C0487}"/>
          </ac:picMkLst>
        </pc:picChg>
        <pc:picChg chg="add mod">
          <ac:chgData name="TANG, STEPHANIE (RX-PTV)" userId="f7748e93-da32-4dc1-ada6-072a1d89b0d6" providerId="ADAL" clId="{A8119FB9-8AA1-4C6E-A511-81CF6ED2647F}" dt="2025-12-01T16:56:11.210" v="907" actId="1036"/>
          <ac:picMkLst>
            <pc:docMk/>
            <pc:sldMk cId="3078654634" sldId="259"/>
            <ac:picMk id="12" creationId="{480C1038-C976-52CC-7686-CA1D51111B0A}"/>
          </ac:picMkLst>
        </pc:picChg>
        <pc:picChg chg="add mod">
          <ac:chgData name="TANG, STEPHANIE (RX-PTV)" userId="f7748e93-da32-4dc1-ada6-072a1d89b0d6" providerId="ADAL" clId="{A8119FB9-8AA1-4C6E-A511-81CF6ED2647F}" dt="2025-12-01T16:52:53.148" v="845" actId="1076"/>
          <ac:picMkLst>
            <pc:docMk/>
            <pc:sldMk cId="3078654634" sldId="259"/>
            <ac:picMk id="16" creationId="{46C56C78-906C-8C59-A71C-EB5317D45FB4}"/>
          </ac:picMkLst>
        </pc:picChg>
        <pc:picChg chg="add mod">
          <ac:chgData name="TANG, STEPHANIE (RX-PTV)" userId="f7748e93-da32-4dc1-ada6-072a1d89b0d6" providerId="ADAL" clId="{A8119FB9-8AA1-4C6E-A511-81CF6ED2647F}" dt="2025-12-01T16:55:46.564" v="900" actId="1037"/>
          <ac:picMkLst>
            <pc:docMk/>
            <pc:sldMk cId="3078654634" sldId="259"/>
            <ac:picMk id="18" creationId="{38CD832F-5717-1EB4-3F87-61F65F0C9FB5}"/>
          </ac:picMkLst>
        </pc:picChg>
      </pc:sldChg>
      <pc:sldChg chg="modSp mod">
        <pc:chgData name="TANG, STEPHANIE (RX-PTV)" userId="f7748e93-da32-4dc1-ada6-072a1d89b0d6" providerId="ADAL" clId="{A8119FB9-8AA1-4C6E-A511-81CF6ED2647F}" dt="2025-12-01T16:59:32.658" v="1009" actId="20577"/>
        <pc:sldMkLst>
          <pc:docMk/>
          <pc:sldMk cId="4097936050" sldId="262"/>
        </pc:sldMkLst>
        <pc:spChg chg="mod">
          <ac:chgData name="TANG, STEPHANIE (RX-PTV)" userId="f7748e93-da32-4dc1-ada6-072a1d89b0d6" providerId="ADAL" clId="{A8119FB9-8AA1-4C6E-A511-81CF6ED2647F}" dt="2025-12-01T16:59:32.658" v="1009" actId="20577"/>
          <ac:spMkLst>
            <pc:docMk/>
            <pc:sldMk cId="4097936050" sldId="262"/>
            <ac:spMk id="2" creationId="{FA801A29-8372-AB09-B140-BB44CA55D4CE}"/>
          </ac:spMkLst>
        </pc:spChg>
      </pc:sldChg>
      <pc:sldChg chg="addSp delSp modSp mod">
        <pc:chgData name="TANG, STEPHANIE (RX-PTV)" userId="f7748e93-da32-4dc1-ada6-072a1d89b0d6" providerId="ADAL" clId="{A8119FB9-8AA1-4C6E-A511-81CF6ED2647F}" dt="2025-12-01T17:17:06.674" v="1168" actId="20577"/>
        <pc:sldMkLst>
          <pc:docMk/>
          <pc:sldMk cId="2711260152" sldId="265"/>
        </pc:sldMkLst>
        <pc:spChg chg="mod">
          <ac:chgData name="TANG, STEPHANIE (RX-PTV)" userId="f7748e93-da32-4dc1-ada6-072a1d89b0d6" providerId="ADAL" clId="{A8119FB9-8AA1-4C6E-A511-81CF6ED2647F}" dt="2025-12-01T17:17:06.674" v="1168" actId="20577"/>
          <ac:spMkLst>
            <pc:docMk/>
            <pc:sldMk cId="2711260152" sldId="265"/>
            <ac:spMk id="2" creationId="{9042FB5F-8D05-7EE1-1ED8-ED42939482D3}"/>
          </ac:spMkLst>
        </pc:spChg>
        <pc:spChg chg="add mod">
          <ac:chgData name="TANG, STEPHANIE (RX-PTV)" userId="f7748e93-da32-4dc1-ada6-072a1d89b0d6" providerId="ADAL" clId="{A8119FB9-8AA1-4C6E-A511-81CF6ED2647F}" dt="2025-12-01T16:47:22.013" v="735" actId="1076"/>
          <ac:spMkLst>
            <pc:docMk/>
            <pc:sldMk cId="2711260152" sldId="265"/>
            <ac:spMk id="55" creationId="{A03A741F-ACF5-0038-B06D-B291C8EFF122}"/>
          </ac:spMkLst>
        </pc:spChg>
        <pc:picChg chg="add mod">
          <ac:chgData name="TANG, STEPHANIE (RX-PTV)" userId="f7748e93-da32-4dc1-ada6-072a1d89b0d6" providerId="ADAL" clId="{A8119FB9-8AA1-4C6E-A511-81CF6ED2647F}" dt="2025-12-01T16:46:18.901" v="684" actId="14100"/>
          <ac:picMkLst>
            <pc:docMk/>
            <pc:sldMk cId="2711260152" sldId="265"/>
            <ac:picMk id="54" creationId="{0DEDB234-8EAB-37C7-8778-1B2D55C232F0}"/>
          </ac:picMkLst>
        </pc:picChg>
      </pc:sldChg>
      <pc:sldChg chg="modSp new mod">
        <pc:chgData name="TANG, STEPHANIE (RX-PTV)" userId="f7748e93-da32-4dc1-ada6-072a1d89b0d6" providerId="ADAL" clId="{A8119FB9-8AA1-4C6E-A511-81CF6ED2647F}" dt="2025-12-01T17:17:52.688" v="1232" actId="207"/>
        <pc:sldMkLst>
          <pc:docMk/>
          <pc:sldMk cId="167149335" sldId="267"/>
        </pc:sldMkLst>
        <pc:spChg chg="mod">
          <ac:chgData name="TANG, STEPHANIE (RX-PTV)" userId="f7748e93-da32-4dc1-ada6-072a1d89b0d6" providerId="ADAL" clId="{A8119FB9-8AA1-4C6E-A511-81CF6ED2647F}" dt="2025-12-01T17:17:52.688" v="1232" actId="207"/>
          <ac:spMkLst>
            <pc:docMk/>
            <pc:sldMk cId="167149335" sldId="267"/>
            <ac:spMk id="2" creationId="{C83543E5-3AC8-C47D-E7F7-FD6896140777}"/>
          </ac:spMkLst>
        </pc:spChg>
      </pc:sldChg>
      <pc:sldMasterChg chg="modSldLayout">
        <pc:chgData name="TANG, STEPHANIE (RX-PTV)" userId="f7748e93-da32-4dc1-ada6-072a1d89b0d6" providerId="ADAL" clId="{A8119FB9-8AA1-4C6E-A511-81CF6ED2647F}" dt="2025-12-01T17:05:02.885" v="1109" actId="478"/>
        <pc:sldMasterMkLst>
          <pc:docMk/>
          <pc:sldMasterMk cId="426893442" sldId="2147483679"/>
        </pc:sldMasterMkLst>
        <pc:sldLayoutChg chg="delSp mod">
          <pc:chgData name="TANG, STEPHANIE (RX-PTV)" userId="f7748e93-da32-4dc1-ada6-072a1d89b0d6" providerId="ADAL" clId="{A8119FB9-8AA1-4C6E-A511-81CF6ED2647F}" dt="2025-12-01T17:05:02.885" v="1109" actId="478"/>
          <pc:sldLayoutMkLst>
            <pc:docMk/>
            <pc:sldMasterMk cId="426893442" sldId="2147483679"/>
            <pc:sldLayoutMk cId="3849365296" sldId="214748369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87052AE3-0C73-9B72-D303-FCD9EA863F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93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E785F4DE-8A90-1EF3-BD42-B7E939C658B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8587FD00-0079-79A4-F8FC-270314B77D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2522" y="6088681"/>
            <a:ext cx="1460499" cy="365118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1CF1FB4-B842-B02E-EBEA-E6DC9ED80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5221" y="3708961"/>
            <a:ext cx="3911952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lang="fr-FR" sz="1800" kern="1200" dirty="0" smtClean="0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lang="fr-FR" sz="1800" kern="1200" dirty="0" smtClean="0">
                <a:solidFill>
                  <a:schemeClr val="tx1"/>
                </a:solidFill>
              </a:defRPr>
            </a:lvl2pPr>
            <a:lvl3pPr>
              <a:defRPr lang="fr-FR" sz="1800" kern="1200" dirty="0" smtClean="0">
                <a:solidFill>
                  <a:schemeClr val="tx1"/>
                </a:solidFill>
              </a:defRPr>
            </a:lvl3pPr>
            <a:lvl4pPr>
              <a:defRPr lang="fr-FR" sz="1800" kern="1200" dirty="0" smtClean="0">
                <a:solidFill>
                  <a:schemeClr val="tx1"/>
                </a:solidFill>
              </a:defRPr>
            </a:lvl4pPr>
            <a:lvl5pPr>
              <a:defRPr lang="fr-FR" sz="1800" kern="1200" dirty="0">
                <a:solidFill>
                  <a:schemeClr val="tx1"/>
                </a:solidFill>
              </a:defRPr>
            </a:lvl5pPr>
          </a:lstStyle>
          <a:p>
            <a:pPr marL="12700" lvl="0" algn="l" defTabSz="914400" rtl="0" latinLnBrk="0">
              <a:lnSpc>
                <a:spcPct val="100000"/>
              </a:lnSpc>
              <a:spcBef>
                <a:spcPts val="120"/>
              </a:spcBef>
            </a:pPr>
            <a:r>
              <a:rPr lang="fr-FR"/>
              <a:t>Date</a:t>
            </a: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987B0881-3D0D-68A4-EA2C-4AE13D51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21" y="3174122"/>
            <a:ext cx="5401346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lang="fr-FR" sz="3200" b="1" i="0" kern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12700" lvl="0" algn="l" defTabSz="914400" rtl="0" latinLnBrk="0">
              <a:lnSpc>
                <a:spcPct val="100000"/>
              </a:lnSpc>
              <a:spcBef>
                <a:spcPts val="135"/>
              </a:spcBef>
            </a:pPr>
            <a:r>
              <a:rPr lang="fr-FR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AD0516-F2C8-3B79-5DFB-FB572A635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8" y="0"/>
            <a:ext cx="4737652" cy="22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7">
            <a:extLst>
              <a:ext uri="{FF2B5EF4-FFF2-40B4-BE49-F238E27FC236}">
                <a16:creationId xmlns:a16="http://schemas.microsoft.com/office/drawing/2014/main" id="{F758C2EC-3D78-3F08-E889-C26A9E5FF5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CA44F802-B941-74B6-2F5E-B96B1930D51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904161B6-05DD-83D9-7333-A3A5268D39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C33B7C3A-E548-C17D-A279-6BE39B212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du texte 13">
            <a:extLst>
              <a:ext uri="{FF2B5EF4-FFF2-40B4-BE49-F238E27FC236}">
                <a16:creationId xmlns:a16="http://schemas.microsoft.com/office/drawing/2014/main" id="{E2EBF457-F130-3C67-269D-66756E60BB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8567FE1E-0CB7-C204-D463-F6F1508A71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415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4D263CF5-B728-303E-1CE4-D27202FCA9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48B5562D-A7E2-5084-CC44-AD35199127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53F857D1-02D2-34E1-5588-31726EFEB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ED164804-C103-E0C4-8508-47DA5616F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F25A5BA-B0A0-D09D-AEC5-44566A13D6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5350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41DA938E-486C-8499-0ACE-0B71ACDBEA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374E6CE-EDBE-C0C8-901B-4E94D82A3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9844B84-860E-A11C-223E-52F084056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B714C4E3-AAE7-5DBA-2138-2D03B18C3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81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51F2E1E3-359E-7AFB-841C-1C115B1B7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155E4B30-9787-29CA-F4E6-CCFC3B07C8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43FF08DF-52E3-20E8-72C9-488A06A12D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493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92BC6A48-D067-D95F-48C1-8C6F0102A5C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69" cy="1025957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B14E5AC0-D0D7-516B-C4AC-4BD6ADC30CB3}"/>
              </a:ext>
            </a:extLst>
          </p:cNvPr>
          <p:cNvSpPr/>
          <p:nvPr/>
        </p:nvSpPr>
        <p:spPr>
          <a:xfrm>
            <a:off x="9181781" y="1"/>
            <a:ext cx="3010219" cy="685800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E93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1E95F38-F09F-9A5E-EF85-FDDA16AC15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7253" y="482895"/>
            <a:ext cx="3775430" cy="5892210"/>
          </a:xfrm>
          <a:prstGeom prst="rect">
            <a:avLst/>
          </a:prstGeom>
        </p:spPr>
      </p:pic>
      <p:pic>
        <p:nvPicPr>
          <p:cNvPr id="5" name="object 8">
            <a:extLst>
              <a:ext uri="{FF2B5EF4-FFF2-40B4-BE49-F238E27FC236}">
                <a16:creationId xmlns:a16="http://schemas.microsoft.com/office/drawing/2014/main" id="{863F84CE-F44F-5099-D27D-0EB5456C79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18170" cy="1025957"/>
          </a:xfrm>
          <a:prstGeom prst="rect">
            <a:avLst/>
          </a:prstGeom>
        </p:spPr>
      </p:pic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62094CD4-0682-7A93-4968-67E80DC44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6D9F7308-6EFB-C34C-681F-4A484D2A0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1A038CB2-87CA-BA71-B6F8-50E5BF50C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920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1B2D273F-20C4-7192-462D-CC30803E88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56F18DC-3702-D788-B560-A0A0225DC06E}"/>
              </a:ext>
            </a:extLst>
          </p:cNvPr>
          <p:cNvSpPr/>
          <p:nvPr/>
        </p:nvSpPr>
        <p:spPr>
          <a:xfrm>
            <a:off x="9181781" y="1"/>
            <a:ext cx="3010219" cy="685800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EB5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501D37B6-C4ED-D07E-F325-F7FE3C2BF6D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1822" y="546377"/>
            <a:ext cx="3746561" cy="5915622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BBC1FCF9-E0F3-622A-90B7-07851114C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7D9A343-BD34-0E62-E79F-D15E39A5E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58E94FC0-DE35-1CF4-338D-CE96B5B964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7505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966B88-1EB3-5DCD-7237-D23D3CE0E9C4}"/>
              </a:ext>
            </a:extLst>
          </p:cNvPr>
          <p:cNvSpPr/>
          <p:nvPr/>
        </p:nvSpPr>
        <p:spPr>
          <a:xfrm>
            <a:off x="9229488" y="-19049"/>
            <a:ext cx="3018580" cy="6877050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F087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34577F4B-092E-3C0F-B230-703C0EF7FF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0523" y="527329"/>
            <a:ext cx="3752592" cy="5925146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46F0ACCA-7493-E063-23CB-6A4DAF3A257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FFA6C0A7-3AC9-7C4E-2332-AF7170B5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5147902-8D3C-C1BF-C313-4F5E274E5D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0CA600B-A4A0-5DF3-A5C4-F0D073C7BB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4205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8">
            <a:extLst>
              <a:ext uri="{FF2B5EF4-FFF2-40B4-BE49-F238E27FC236}">
                <a16:creationId xmlns:a16="http://schemas.microsoft.com/office/drawing/2014/main" id="{78E92290-E42A-622C-8806-DE7006651E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D7769C4-CF4E-7C0B-DB3B-254BEC0268EA}"/>
              </a:ext>
            </a:extLst>
          </p:cNvPr>
          <p:cNvSpPr/>
          <p:nvPr/>
        </p:nvSpPr>
        <p:spPr>
          <a:xfrm>
            <a:off x="9229488" y="-19049"/>
            <a:ext cx="3018580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F9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7186D8D9-5B06-E7FA-1FB8-EF21B6E11D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60" y="527328"/>
            <a:ext cx="3752593" cy="5925146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88D59A3F-5594-42A7-B96F-66389D40E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3D9CA307-B36A-93E7-F78F-E80440E0E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C4AB522-1260-4FFE-64D0-41E58E0C8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15613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F4A956C-9F0E-D223-F3EA-EF00DE28F9B0}"/>
              </a:ext>
            </a:extLst>
          </p:cNvPr>
          <p:cNvSpPr/>
          <p:nvPr/>
        </p:nvSpPr>
        <p:spPr>
          <a:xfrm>
            <a:off x="9229488" y="-19049"/>
            <a:ext cx="3018580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37A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98057A5B-037B-8885-6447-24A2F95B26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61" y="527328"/>
            <a:ext cx="3752592" cy="5925145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45A5EE70-995C-2E59-AA7D-FE80209FE5F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1A1AD2B9-5E81-C191-9327-EF6F57151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9A9CFD8-D7F0-0D6B-148A-5226F2BB6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F51FA3A-B211-8F57-1AC0-210616A34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549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43FFC47-7530-C424-8409-013E5F0A6BF7}"/>
              </a:ext>
            </a:extLst>
          </p:cNvPr>
          <p:cNvSpPr/>
          <p:nvPr/>
        </p:nvSpPr>
        <p:spPr>
          <a:xfrm>
            <a:off x="9229488" y="-19049"/>
            <a:ext cx="3044076" cy="6877049"/>
          </a:xfrm>
          <a:custGeom>
            <a:avLst/>
            <a:gdLst/>
            <a:ahLst/>
            <a:cxnLst/>
            <a:rect l="l" t="t" r="r" b="b"/>
            <a:pathLst>
              <a:path w="4963794" h="11308715">
                <a:moveTo>
                  <a:pt x="4963189" y="0"/>
                </a:moveTo>
                <a:lnTo>
                  <a:pt x="0" y="0"/>
                </a:lnTo>
                <a:lnTo>
                  <a:pt x="0" y="11308556"/>
                </a:lnTo>
                <a:lnTo>
                  <a:pt x="4963189" y="11308556"/>
                </a:lnTo>
                <a:lnTo>
                  <a:pt x="4963189" y="0"/>
                </a:lnTo>
                <a:close/>
              </a:path>
            </a:pathLst>
          </a:custGeom>
          <a:solidFill>
            <a:srgbClr val="89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E1F4D61-5CD5-A696-65E8-5DE8CB2389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0760" y="527328"/>
            <a:ext cx="3752592" cy="5925145"/>
          </a:xfrm>
          <a:prstGeom prst="rect">
            <a:avLst/>
          </a:prstGeom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E565D1A8-DBC3-D718-A4C6-FE7472F34D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715" y="376951"/>
            <a:ext cx="726047" cy="1037210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D26C28C2-41E0-5724-3DF1-D4983C495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17" y="5992417"/>
            <a:ext cx="814387" cy="488632"/>
          </a:xfrm>
          <a:prstGeom prst="rect">
            <a:avLst/>
          </a:prstGeom>
        </p:spPr>
      </p:pic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3277A2E2-5177-2EF2-86BD-D717BF0421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827088"/>
            <a:ext cx="6338888" cy="50958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23062CA7-9491-30DC-2717-37F4309441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695" y="2711302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781A69-4FE6-5F8E-D7D5-9E6295E701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695" y="3283180"/>
            <a:ext cx="6338888" cy="366598"/>
          </a:xfrm>
          <a:prstGeom prst="rect">
            <a:avLst/>
          </a:prstGeom>
        </p:spPr>
        <p:txBody>
          <a:bodyPr/>
          <a:lstStyle>
            <a:lvl1pPr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46116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4F3367-7C15-0F58-EECC-356294A48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15 – 17 SEPT 2026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F6964D-F66B-87B9-BC67-9559C7EC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20" y="3174122"/>
            <a:ext cx="5716779" cy="509755"/>
          </a:xfrm>
        </p:spPr>
        <p:txBody>
          <a:bodyPr/>
          <a:lstStyle/>
          <a:p>
            <a:r>
              <a:rPr lang="fr-FR"/>
              <a:t>Présentation IFTM 2026</a:t>
            </a:r>
          </a:p>
        </p:txBody>
      </p:sp>
    </p:spTree>
    <p:extLst>
      <p:ext uri="{BB962C8B-B14F-4D97-AF65-F5344CB8AC3E}">
        <p14:creationId xmlns:p14="http://schemas.microsoft.com/office/powerpoint/2010/main" val="26189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710253AD-09B5-BC9F-CAC2-1CC5D8A18C2F}"/>
              </a:ext>
            </a:extLst>
          </p:cNvPr>
          <p:cNvSpPr txBox="1">
            <a:spLocks/>
          </p:cNvSpPr>
          <p:nvPr/>
        </p:nvSpPr>
        <p:spPr>
          <a:xfrm>
            <a:off x="1019175" y="827088"/>
            <a:ext cx="7798254" cy="509587"/>
          </a:xfrm>
          <a:prstGeom prst="rect">
            <a:avLst/>
          </a:prstGeom>
        </p:spPr>
        <p:txBody>
          <a:bodyPr/>
          <a:lstStyle>
            <a:lvl1pPr marL="0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>
                <a:solidFill>
                  <a:sysClr val="windowText" lastClr="000000"/>
                </a:solidFill>
              </a:rPr>
              <a:t>IFTM 2025 :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ED2D674-8A79-2278-3B52-D1F6A7713DE3}"/>
              </a:ext>
            </a:extLst>
          </p:cNvPr>
          <p:cNvSpPr txBox="1">
            <a:spLocks/>
          </p:cNvSpPr>
          <p:nvPr/>
        </p:nvSpPr>
        <p:spPr>
          <a:xfrm>
            <a:off x="881186" y="2924866"/>
            <a:ext cx="6338888" cy="366598"/>
          </a:xfrm>
          <a:prstGeom prst="rect">
            <a:avLst/>
          </a:prstGeom>
        </p:spPr>
        <p:txBody>
          <a:bodyPr/>
          <a:lstStyle>
            <a:lvl1pPr marL="0" eaLnBrk="1" hangingPunct="1">
              <a:defRPr sz="16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u="sng" kern="0" dirty="0">
                <a:solidFill>
                  <a:sysClr val="windowText" lastClr="000000"/>
                </a:solidFill>
              </a:rPr>
              <a:t>Chiffres clés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D310377-C9E7-CD64-A63A-41BC482942C9}"/>
              </a:ext>
            </a:extLst>
          </p:cNvPr>
          <p:cNvSpPr txBox="1">
            <a:spLocks/>
          </p:cNvSpPr>
          <p:nvPr/>
        </p:nvSpPr>
        <p:spPr>
          <a:xfrm>
            <a:off x="2860901" y="2950948"/>
            <a:ext cx="3760458" cy="466992"/>
          </a:xfrm>
          <a:prstGeom prst="rect">
            <a:avLst/>
          </a:prstGeom>
        </p:spPr>
        <p:txBody>
          <a:bodyPr/>
          <a:lstStyle>
            <a:lvl1pPr marL="0" eaLnBrk="1" hangingPunct="1">
              <a:defRPr lang="fr-FR" sz="1300" kern="1200" dirty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277246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554492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831738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108984" eaLnBrk="1" hangingPunct="1">
              <a:defRPr sz="3200" b="1"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E83D65"/>
                </a:solidFill>
              </a:rPr>
              <a:t>32 022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90EAF1-1E86-7513-037B-295E47A17FB5}"/>
              </a:ext>
            </a:extLst>
          </p:cNvPr>
          <p:cNvSpPr txBox="1"/>
          <p:nvPr/>
        </p:nvSpPr>
        <p:spPr>
          <a:xfrm>
            <a:off x="988219" y="1947295"/>
            <a:ext cx="69910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fr-FR" sz="13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IFTM confirme plus que jamais son rôle de </a:t>
            </a:r>
            <a:r>
              <a:rPr lang="fr-FR" sz="13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plateforme incontournable </a:t>
            </a:r>
            <a:br>
              <a:rPr lang="fr-FR" sz="13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3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pour tous les acteurs du tourisme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3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Loisir, Business </a:t>
            </a:r>
            <a:r>
              <a:rPr lang="fr-FR" sz="13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travel</a:t>
            </a:r>
            <a:r>
              <a:rPr lang="fr-FR" sz="13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Groupe et MICE.</a:t>
            </a:r>
            <a:r>
              <a:rPr lang="fr-FR" sz="13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sz="13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3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lieu qui est le point de départ d’un mouvement collectif vers un tourisme à la fois </a:t>
            </a:r>
            <a:r>
              <a:rPr lang="fr-FR" sz="13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plus ambitieux, plus innovant et profondément responsabl</a:t>
            </a:r>
            <a:r>
              <a:rPr lang="fr-FR" sz="13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e.</a:t>
            </a:r>
            <a:endParaRPr lang="fr-FR" sz="1300" b="1" i="0" u="none" strike="noStrike" baseline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0C1038-C976-52CC-7686-CA1D5111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009" y="5628415"/>
            <a:ext cx="307615" cy="446041"/>
          </a:xfrm>
          <a:prstGeom prst="rect">
            <a:avLst/>
          </a:prstGeom>
        </p:spPr>
      </p:pic>
      <p:pic>
        <p:nvPicPr>
          <p:cNvPr id="16" name="Image 15" descr="Une image contenant Graphique, cercle, créativité, art&#10;&#10;Le contenu généré par l’IA peut être incorrect.">
            <a:extLst>
              <a:ext uri="{FF2B5EF4-FFF2-40B4-BE49-F238E27FC236}">
                <a16:creationId xmlns:a16="http://schemas.microsoft.com/office/drawing/2014/main" id="{46C56C78-906C-8C59-A71C-EB5317D45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1" y="3990706"/>
            <a:ext cx="307615" cy="446042"/>
          </a:xfrm>
          <a:prstGeom prst="rect">
            <a:avLst/>
          </a:prstGeom>
        </p:spPr>
      </p:pic>
      <p:pic>
        <p:nvPicPr>
          <p:cNvPr id="18" name="Image 17" descr="Une image contenant cercle, Graphique, créativité, art&#10;&#10;Le contenu généré par l’IA peut être incorrect.">
            <a:extLst>
              <a:ext uri="{FF2B5EF4-FFF2-40B4-BE49-F238E27FC236}">
                <a16:creationId xmlns:a16="http://schemas.microsoft.com/office/drawing/2014/main" id="{38CD832F-5717-1EB4-3F87-61F65F0C9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9" y="4591483"/>
            <a:ext cx="304316" cy="44125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44BA1AA-8EFC-93B0-497D-4B2037EA7F03}"/>
              </a:ext>
            </a:extLst>
          </p:cNvPr>
          <p:cNvSpPr txBox="1"/>
          <p:nvPr/>
        </p:nvSpPr>
        <p:spPr>
          <a:xfrm>
            <a:off x="1124074" y="472474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18% de visiteurs internationaux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6EF7923-47BB-E75B-7914-439BFD1AC8E2}"/>
              </a:ext>
            </a:extLst>
          </p:cNvPr>
          <p:cNvSpPr txBox="1"/>
          <p:nvPr/>
        </p:nvSpPr>
        <p:spPr>
          <a:xfrm>
            <a:off x="1124074" y="359171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1 650 marques - 117</a:t>
            </a:r>
            <a:r>
              <a:rPr lang="fr-FR">
                <a:solidFill>
                  <a:srgbClr val="E83D65"/>
                </a:solidFill>
              </a:rPr>
              <a:t> </a:t>
            </a:r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destinations</a:t>
            </a:r>
          </a:p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0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F01AA92-C53C-0634-5B83-47445118D74B}"/>
              </a:ext>
            </a:extLst>
          </p:cNvPr>
          <p:cNvSpPr txBox="1"/>
          <p:nvPr/>
        </p:nvSpPr>
        <p:spPr>
          <a:xfrm>
            <a:off x="1124074" y="414202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16 725 rendez-vous d’affaires (+27,7 % vs 2025)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50DE26-CF5D-5AEB-4EBC-EECF5FA0C657}"/>
              </a:ext>
            </a:extLst>
          </p:cNvPr>
          <p:cNvSpPr txBox="1"/>
          <p:nvPr/>
        </p:nvSpPr>
        <p:spPr>
          <a:xfrm>
            <a:off x="988219" y="1492945"/>
            <a:ext cx="6991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kern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fr-FR" b="1" kern="0" baseline="300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</a:t>
            </a:r>
            <a:r>
              <a:rPr lang="fr-FR" b="1" kern="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salon B2B de l’industrie du Tourisme en France</a:t>
            </a:r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age 2" descr="Une image contenant cercle, Graphique, créativité, art&#10;&#10;Le contenu généré par l’IA peut être incorrect.">
            <a:extLst>
              <a:ext uri="{FF2B5EF4-FFF2-40B4-BE49-F238E27FC236}">
                <a16:creationId xmlns:a16="http://schemas.microsoft.com/office/drawing/2014/main" id="{D29EFF75-91C7-5068-782E-C512D03D1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66" y="3454560"/>
            <a:ext cx="307615" cy="446041"/>
          </a:xfrm>
          <a:prstGeom prst="rect">
            <a:avLst/>
          </a:prstGeom>
        </p:spPr>
      </p:pic>
      <p:pic>
        <p:nvPicPr>
          <p:cNvPr id="9" name="Image 8" descr="Une image contenant cercle, Graphique, créativité, art&#10;&#10;Le contenu généré par l’IA peut être incorrect.">
            <a:extLst>
              <a:ext uri="{FF2B5EF4-FFF2-40B4-BE49-F238E27FC236}">
                <a16:creationId xmlns:a16="http://schemas.microsoft.com/office/drawing/2014/main" id="{47A58E44-B101-6F82-9C5C-EA01826C0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0" y="5120854"/>
            <a:ext cx="307617" cy="4460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C0E9115-433C-7646-3FF5-CC1132A965DA}"/>
              </a:ext>
            </a:extLst>
          </p:cNvPr>
          <p:cNvSpPr txBox="1"/>
          <p:nvPr/>
        </p:nvSpPr>
        <p:spPr>
          <a:xfrm>
            <a:off x="1138414" y="52288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+90 conférences, baromètres &amp; ateliers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03773A-AC32-969B-FC12-612B291EF518}"/>
              </a:ext>
            </a:extLst>
          </p:cNvPr>
          <p:cNvSpPr txBox="1"/>
          <p:nvPr/>
        </p:nvSpPr>
        <p:spPr>
          <a:xfrm>
            <a:off x="1189519" y="575938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>
                <a:solidFill>
                  <a:srgbClr val="E83D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800 journalistes accrédités</a:t>
            </a:r>
          </a:p>
        </p:txBody>
      </p:sp>
    </p:spTree>
    <p:extLst>
      <p:ext uri="{BB962C8B-B14F-4D97-AF65-F5344CB8AC3E}">
        <p14:creationId xmlns:p14="http://schemas.microsoft.com/office/powerpoint/2010/main" val="307865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93EA92-11AE-4B7F-53AA-AEC36F0E9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4" y="827088"/>
            <a:ext cx="7406369" cy="509587"/>
          </a:xfrm>
        </p:spPr>
        <p:txBody>
          <a:bodyPr/>
          <a:lstStyle/>
          <a:p>
            <a:r>
              <a:rPr lang="fr-FR"/>
              <a:t>UN VISITORAT DES + QUALIFIÉS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EC4C669-90F5-0F5D-0B7C-6C0717C7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20" r="54021"/>
          <a:stretch>
            <a:fillRect/>
          </a:stretch>
        </p:blipFill>
        <p:spPr>
          <a:xfrm>
            <a:off x="8338457" y="827087"/>
            <a:ext cx="3853543" cy="27888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31F49E-1B5F-A7CC-7127-FDF9D38C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593" t="9320" r="4814" b="12023"/>
          <a:stretch>
            <a:fillRect/>
          </a:stretch>
        </p:blipFill>
        <p:spPr>
          <a:xfrm>
            <a:off x="8628239" y="3840335"/>
            <a:ext cx="3273977" cy="25824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DAE03F9-1496-0090-E331-063CE461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0" y="1657531"/>
            <a:ext cx="7732822" cy="39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42FB5F-8D05-7EE1-1ED8-ED4293948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LE PLAN 2026 *</a:t>
            </a:r>
          </a:p>
        </p:txBody>
      </p:sp>
      <p:pic>
        <p:nvPicPr>
          <p:cNvPr id="54" name="Image 53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0DEDB234-8EAB-37C7-8778-1B2D55C23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3" y="1336674"/>
            <a:ext cx="9660870" cy="543423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03A741F-ACF5-0038-B06D-B291C8EFF122}"/>
              </a:ext>
            </a:extLst>
          </p:cNvPr>
          <p:cNvSpPr txBox="1"/>
          <p:nvPr/>
        </p:nvSpPr>
        <p:spPr>
          <a:xfrm>
            <a:off x="9538747" y="1180861"/>
            <a:ext cx="2013856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l"/>
            <a:r>
              <a:rPr lang="fr-FR" sz="900" dirty="0">
                <a:latin typeface="Helvetica" panose="020B0604020202020204" pitchFamily="34" charset="0"/>
                <a:cs typeface="Helvetica" panose="020B0604020202020204" pitchFamily="34" charset="0"/>
              </a:rPr>
              <a:t>*pour références, sujet à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71126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801A29-8372-AB09-B140-BB44CA55D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FF0000"/>
                </a:solidFill>
                <a:highlight>
                  <a:srgbClr val="FFFF00"/>
                </a:highlight>
              </a:rPr>
              <a:t>LA ZONE / LE VILLAGE XXX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BD9BF9-77BC-3D08-50BE-F82018143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77AFB9-8201-7511-16D5-610AC59BC1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3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83543E5-3AC8-C47D-E7F7-FD6896140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174" y="827088"/>
            <a:ext cx="9648826" cy="509587"/>
          </a:xfrm>
        </p:spPr>
        <p:txBody>
          <a:bodyPr/>
          <a:lstStyle/>
          <a:p>
            <a:r>
              <a:rPr lang="fr-FR"/>
              <a:t>ZOOM SUR </a:t>
            </a:r>
            <a:r>
              <a:rPr lang="fr-FR">
                <a:solidFill>
                  <a:srgbClr val="FF0000"/>
                </a:solidFill>
                <a:highlight>
                  <a:srgbClr val="FFFF00"/>
                </a:highlight>
              </a:rPr>
              <a:t>LA ZONE / LE VILLAGE XXX 2026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39FE96-0B13-600B-D662-D01BCC44E7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93C338-9BC8-6587-7E8D-5BA0B670EF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5CCA-A2B6-F56B-5414-79E784647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5C8371-1BA8-DAFA-A428-4DD98A66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"/>
            <a:ext cx="12191999" cy="68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279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7145" rIns="0" bIns="0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1" id="{35A22ABE-0131-4743-B799-2F9D1F43E882}" vid="{2FC7EDC9-A65F-417B-837D-1E56CBD27E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c90e2-ead8-4025-8ed2-7a5dc5e4d6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A22321170D4D9E9CE9BF4B62097A" ma:contentTypeVersion="10" ma:contentTypeDescription="Create a new document." ma:contentTypeScope="" ma:versionID="a1ad6fd786ff2392e7266ddf19101fc7">
  <xsd:schema xmlns:xsd="http://www.w3.org/2001/XMLSchema" xmlns:xs="http://www.w3.org/2001/XMLSchema" xmlns:p="http://schemas.microsoft.com/office/2006/metadata/properties" xmlns:ns2="766c90e2-ead8-4025-8ed2-7a5dc5e4d6d2" targetNamespace="http://schemas.microsoft.com/office/2006/metadata/properties" ma:root="true" ma:fieldsID="3883893add4e4f9d55d9efe2de04246d" ns2:_="">
    <xsd:import namespace="766c90e2-ead8-4025-8ed2-7a5dc5e4d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c90e2-ead8-4025-8ed2-7a5dc5e4d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BFE4D-3FA6-4F28-A40A-98A19DFE5A35}">
  <ds:schemaRefs>
    <ds:schemaRef ds:uri="766c90e2-ead8-4025-8ed2-7a5dc5e4d6d2"/>
    <ds:schemaRef ds:uri="a737b0ad-acf9-445e-a4c5-22fec80826f6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5A7E4EF-B23B-49E0-9755-99234D239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D0DAA-CBA3-4E8A-8764-9625F110F7D5}">
  <ds:schemaRefs>
    <ds:schemaRef ds:uri="766c90e2-ead8-4025-8ed2-7a5dc5e4d6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Masque1</Template>
  <TotalTime>4</TotalTime>
  <Words>142</Words>
  <Application>Microsoft Office PowerPoint</Application>
  <PresentationFormat>Grand écran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Helvetica</vt:lpstr>
      <vt:lpstr>Masque1</vt:lpstr>
      <vt:lpstr>Présentation IFTM 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TANG, STEPHANIE (RX-PTV)</dc:creator>
  <cp:lastModifiedBy>TANG, STEPHANIE (RX-PTV)</cp:lastModifiedBy>
  <cp:revision>2</cp:revision>
  <dcterms:created xsi:type="dcterms:W3CDTF">2025-02-04T09:24:58Z</dcterms:created>
  <dcterms:modified xsi:type="dcterms:W3CDTF">2026-05-11T08:45:45Z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2025-02-04T09:30:14Z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d70f3e1c-7cbd-49e1-ab74-78cf3e38eeeb</vt:lpwstr>
  </property>
  <property fmtid="{D5CDD505-2E9C-101B-9397-08002B2CF9AE}" pid="8" name="MSIP_Label_549ac42a-3eb4-4074-b885-aea26bd6241e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0x010100F4FEA22321170D4D9E9CE9BF4B62097A</vt:lpwstr>
  </property>
</Properties>
</file>