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9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, STEPHANIE (RX-PTV)" userId="f7748e93-da32-4dc1-ada6-072a1d89b0d6" providerId="ADAL" clId="{A8119FB9-8AA1-4C6E-A511-81CF6ED2647F}"/>
    <pc:docChg chg="undo redo custSel modSld modMainMaster">
      <pc:chgData name="TANG, STEPHANIE (RX-PTV)" userId="f7748e93-da32-4dc1-ada6-072a1d89b0d6" providerId="ADAL" clId="{A8119FB9-8AA1-4C6E-A511-81CF6ED2647F}" dt="2026-05-05T09:03:37.828" v="312" actId="1076"/>
      <pc:docMkLst>
        <pc:docMk/>
      </pc:docMkLst>
      <pc:sldChg chg="modSp mod">
        <pc:chgData name="TANG, STEPHANIE (RX-PTV)" userId="f7748e93-da32-4dc1-ada6-072a1d89b0d6" providerId="ADAL" clId="{A8119FB9-8AA1-4C6E-A511-81CF6ED2647F}" dt="2026-05-05T09:03:37.828" v="312" actId="1076"/>
        <pc:sldMkLst>
          <pc:docMk/>
          <pc:sldMk cId="261893923" sldId="256"/>
        </pc:sldMkLst>
        <pc:spChg chg="mod">
          <ac:chgData name="TANG, STEPHANIE (RX-PTV)" userId="f7748e93-da32-4dc1-ada6-072a1d89b0d6" providerId="ADAL" clId="{A8119FB9-8AA1-4C6E-A511-81CF6ED2647F}" dt="2026-05-05T09:03:34.778" v="311" actId="14100"/>
          <ac:spMkLst>
            <pc:docMk/>
            <pc:sldMk cId="261893923" sldId="256"/>
            <ac:spMk id="5" creationId="{E8385B9C-3870-CC96-4FC0-62671ED81185}"/>
          </ac:spMkLst>
        </pc:spChg>
        <pc:spChg chg="mod">
          <ac:chgData name="TANG, STEPHANIE (RX-PTV)" userId="f7748e93-da32-4dc1-ada6-072a1d89b0d6" providerId="ADAL" clId="{A8119FB9-8AA1-4C6E-A511-81CF6ED2647F}" dt="2026-05-05T09:03:37.828" v="312" actId="1076"/>
          <ac:spMkLst>
            <pc:docMk/>
            <pc:sldMk cId="261893923" sldId="256"/>
            <ac:spMk id="7" creationId="{D1408A17-9CD4-C9AC-7C7A-9E21E4C3BB53}"/>
          </ac:spMkLst>
        </pc:spChg>
      </pc:sldChg>
      <pc:sldMasterChg chg="modSldLayout">
        <pc:chgData name="TANG, STEPHANIE (RX-PTV)" userId="f7748e93-da32-4dc1-ada6-072a1d89b0d6" providerId="ADAL" clId="{A8119FB9-8AA1-4C6E-A511-81CF6ED2647F}" dt="2026-05-05T09:03:27.415" v="310" actId="167"/>
        <pc:sldMasterMkLst>
          <pc:docMk/>
          <pc:sldMasterMk cId="426893442" sldId="2147483679"/>
        </pc:sldMasterMkLst>
        <pc:sldLayoutChg chg="addSp delSp modSp mod">
          <pc:chgData name="TANG, STEPHANIE (RX-PTV)" userId="f7748e93-da32-4dc1-ada6-072a1d89b0d6" providerId="ADAL" clId="{A8119FB9-8AA1-4C6E-A511-81CF6ED2647F}" dt="2026-05-05T09:03:27.415" v="310" actId="167"/>
          <pc:sldLayoutMkLst>
            <pc:docMk/>
            <pc:sldMasterMk cId="426893442" sldId="2147483679"/>
            <pc:sldLayoutMk cId="603677714" sldId="2147483680"/>
          </pc:sldLayoutMkLst>
          <pc:spChg chg="mod ord">
            <ac:chgData name="TANG, STEPHANIE (RX-PTV)" userId="f7748e93-da32-4dc1-ada6-072a1d89b0d6" providerId="ADAL" clId="{A8119FB9-8AA1-4C6E-A511-81CF6ED2647F}" dt="2026-05-05T09:03:27.415" v="310" actId="167"/>
            <ac:spMkLst>
              <pc:docMk/>
              <pc:sldMasterMk cId="426893442" sldId="2147483679"/>
              <pc:sldLayoutMk cId="603677714" sldId="2147483680"/>
              <ac:spMk id="7" creationId="{87052AE3-0C73-9B72-D303-FCD9EA863F1B}"/>
            </ac:spMkLst>
          </pc:spChg>
          <pc:spChg chg="mod">
            <ac:chgData name="TANG, STEPHANIE (RX-PTV)" userId="f7748e93-da32-4dc1-ada6-072a1d89b0d6" providerId="ADAL" clId="{A8119FB9-8AA1-4C6E-A511-81CF6ED2647F}" dt="2026-05-05T09:02:39.911" v="235" actId="20577"/>
            <ac:spMkLst>
              <pc:docMk/>
              <pc:sldMasterMk cId="426893442" sldId="2147483679"/>
              <pc:sldLayoutMk cId="603677714" sldId="2147483680"/>
              <ac:spMk id="20" creationId="{987B0881-3D0D-68A4-EA2C-4AE13D514D94}"/>
            </ac:spMkLst>
          </pc:spChg>
          <pc:spChg chg="mod">
            <ac:chgData name="TANG, STEPHANIE (RX-PTV)" userId="f7748e93-da32-4dc1-ada6-072a1d89b0d6" providerId="ADAL" clId="{A8119FB9-8AA1-4C6E-A511-81CF6ED2647F}" dt="2026-05-05T09:02:42.031" v="239" actId="20577"/>
            <ac:spMkLst>
              <pc:docMk/>
              <pc:sldMasterMk cId="426893442" sldId="2147483679"/>
              <pc:sldLayoutMk cId="603677714" sldId="2147483680"/>
              <ac:spMk id="22" creationId="{71CF1FB4-B842-B02E-EBEA-E6DC9ED80D20}"/>
            </ac:spMkLst>
          </pc:spChg>
          <pc:picChg chg="add mod">
            <ac:chgData name="TANG, STEPHANIE (RX-PTV)" userId="f7748e93-da32-4dc1-ada6-072a1d89b0d6" providerId="ADAL" clId="{A8119FB9-8AA1-4C6E-A511-81CF6ED2647F}" dt="2026-04-13T15:46:09.232" v="136"/>
            <ac:picMkLst>
              <pc:docMk/>
              <pc:sldMasterMk cId="426893442" sldId="2147483679"/>
              <pc:sldLayoutMk cId="603677714" sldId="2147483680"/>
              <ac:picMk id="2" creationId="{66B7CF76-CEB5-DA90-9D19-FC61E731AEED}"/>
            </ac:picMkLst>
          </pc:picChg>
          <pc:picChg chg="add del mod">
            <ac:chgData name="TANG, STEPHANIE (RX-PTV)" userId="f7748e93-da32-4dc1-ada6-072a1d89b0d6" providerId="ADAL" clId="{A8119FB9-8AA1-4C6E-A511-81CF6ED2647F}" dt="2026-05-05T09:01:12.392" v="165" actId="478"/>
            <ac:picMkLst>
              <pc:docMk/>
              <pc:sldMasterMk cId="426893442" sldId="2147483679"/>
              <pc:sldLayoutMk cId="603677714" sldId="2147483680"/>
              <ac:picMk id="4" creationId="{D9EC8915-9EB0-E0D5-4EA4-E59023326CFC}"/>
            </ac:picMkLst>
          </pc:picChg>
          <pc:picChg chg="add del mod ord">
            <ac:chgData name="TANG, STEPHANIE (RX-PTV)" userId="f7748e93-da32-4dc1-ada6-072a1d89b0d6" providerId="ADAL" clId="{A8119FB9-8AA1-4C6E-A511-81CF6ED2647F}" dt="2026-05-05T09:01:07.245" v="163" actId="167"/>
            <ac:picMkLst>
              <pc:docMk/>
              <pc:sldMasterMk cId="426893442" sldId="2147483679"/>
              <pc:sldLayoutMk cId="603677714" sldId="2147483680"/>
              <ac:picMk id="5" creationId="{8376D2B0-7E7F-C6DA-0A5A-2BD20A1F874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7052AE3-0C73-9B72-D303-FCD9EA863F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76D2B0-7E7F-C6DA-0A5A-2BD20A1F8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22" y="-23857"/>
            <a:ext cx="4308700" cy="2031835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8587FD00-0079-79A4-F8FC-270314B77D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2522" y="6088681"/>
            <a:ext cx="1460499" cy="365118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1CF1FB4-B842-B02E-EBEA-E6DC9ED80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5221" y="3708961"/>
            <a:ext cx="391195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lang="fr-FR" sz="1800" kern="1200" dirty="0" smtClean="0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lang="fr-FR" sz="1800" kern="1200" dirty="0" smtClean="0">
                <a:solidFill>
                  <a:schemeClr val="tx1"/>
                </a:solidFill>
              </a:defRPr>
            </a:lvl2pPr>
            <a:lvl3pPr>
              <a:defRPr lang="fr-FR" sz="1800" kern="1200" dirty="0" smtClean="0">
                <a:solidFill>
                  <a:schemeClr val="tx1"/>
                </a:solidFill>
              </a:defRPr>
            </a:lvl3pPr>
            <a:lvl4pPr>
              <a:defRPr lang="fr-FR" sz="1800" kern="1200" dirty="0" smtClean="0">
                <a:solidFill>
                  <a:schemeClr val="tx1"/>
                </a:solidFill>
              </a:defRPr>
            </a:lvl4pPr>
            <a:lvl5pPr>
              <a:defRPr lang="fr-FR" sz="1800" kern="1200" dirty="0">
                <a:solidFill>
                  <a:schemeClr val="tx1"/>
                </a:solidFill>
              </a:defRPr>
            </a:lvl5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20"/>
              </a:spcBef>
            </a:pPr>
            <a:r>
              <a:rPr lang="fr-FR" dirty="0"/>
              <a:t>Date</a:t>
            </a: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987B0881-3D0D-68A4-EA2C-4AE13D51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21" y="3174122"/>
            <a:ext cx="5401346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fr-FR" sz="3200" b="1" i="0" kern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35"/>
              </a:spcBef>
            </a:pPr>
            <a:r>
              <a:rPr lang="fr-FR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B7CF76-CEB5-DA90-9D19-FC61E731AE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7342" y="459219"/>
            <a:ext cx="4538919" cy="62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7">
            <a:extLst>
              <a:ext uri="{FF2B5EF4-FFF2-40B4-BE49-F238E27FC236}">
                <a16:creationId xmlns:a16="http://schemas.microsoft.com/office/drawing/2014/main" id="{F758C2EC-3D78-3F08-E889-C26A9E5FF5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CA44F802-B941-74B6-2F5E-B96B1930D5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904161B6-05DD-83D9-7333-A3A5268D39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C33B7C3A-E548-C17D-A279-6BE39B212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E2EBF457-F130-3C67-269D-66756E60BB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8567FE1E-0CB7-C204-D463-F6F1508A71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15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4D263CF5-B728-303E-1CE4-D27202FCA9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48B5562D-A7E2-5084-CC44-AD35199127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53F857D1-02D2-34E1-5588-31726EFEB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ED164804-C103-E0C4-8508-47DA5616F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F25A5BA-B0A0-D09D-AEC5-44566A13D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5350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graphism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280670C-909E-7ED4-8089-886C9B2C2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1" y="0"/>
            <a:ext cx="12200821" cy="68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41DA938E-486C-8499-0ACE-0B71ACDBEA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374E6CE-EDBE-C0C8-901B-4E94D82A3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9844B84-860E-A11C-223E-52F084056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714C4E3-AAE7-5DBA-2138-2D03B18C3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81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4BF7C75D-BFBB-9D0D-EEB4-9855C4248B7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4" y="0"/>
            <a:ext cx="4343396" cy="6858000"/>
          </a:xfrm>
          <a:prstGeom prst="rect">
            <a:avLst/>
          </a:prstGeom>
        </p:spPr>
      </p:pic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1F2E1E3-359E-7AFB-841C-1C115B1B7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155E4B30-9787-29CA-F4E6-CCFC3B07C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43FF08DF-52E3-20E8-72C9-488A06A12D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93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14E5AC0-D0D7-516B-C4AC-4BD6ADC30CB3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1E95F38-F09F-9A5E-EF85-FDDA16AC15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7253" y="482895"/>
            <a:ext cx="3775430" cy="5892210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863F84CE-F44F-5099-D27D-0EB5456C79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70" cy="1025957"/>
          </a:xfrm>
          <a:prstGeom prst="rect">
            <a:avLst/>
          </a:prstGeom>
        </p:spPr>
      </p:pic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62094CD4-0682-7A93-4968-67E80DC44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6D9F7308-6EFB-C34C-681F-4A484D2A0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A038CB2-87CA-BA71-B6F8-50E5BF50C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920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1B2D273F-20C4-7192-462D-CC30803E88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6F18DC-3702-D788-B560-A0A0225DC06E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B5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01D37B6-C4ED-D07E-F325-F7FE3C2BF6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1822" y="546377"/>
            <a:ext cx="3746561" cy="5915622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BBC1FCF9-E0F3-622A-90B7-07851114C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7D9A343-BD34-0E62-E79F-D15E39A5E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58E94FC0-DE35-1CF4-338D-CE96B5B96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750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966B88-1EB3-5DCD-7237-D23D3CE0E9C4}"/>
              </a:ext>
            </a:extLst>
          </p:cNvPr>
          <p:cNvSpPr/>
          <p:nvPr/>
        </p:nvSpPr>
        <p:spPr>
          <a:xfrm>
            <a:off x="9229488" y="-19049"/>
            <a:ext cx="3018580" cy="687705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08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4577F4B-092E-3C0F-B230-703C0EF7FF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0523" y="527329"/>
            <a:ext cx="3752592" cy="5925146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6F0ACCA-7493-E063-23CB-6A4DAF3A25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FFA6C0A7-3AC9-7C4E-2332-AF7170B5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5147902-8D3C-C1BF-C313-4F5E274E5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0CA600B-A4A0-5DF3-A5C4-F0D073C7BB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4205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8">
            <a:extLst>
              <a:ext uri="{FF2B5EF4-FFF2-40B4-BE49-F238E27FC236}">
                <a16:creationId xmlns:a16="http://schemas.microsoft.com/office/drawing/2014/main" id="{78E92290-E42A-622C-8806-DE7006651E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D7769C4-CF4E-7C0B-DB3B-254BEC0268EA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9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186D8D9-5B06-E7FA-1FB8-EF21B6E11D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60" y="527328"/>
            <a:ext cx="3752593" cy="5925146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8D59A3F-5594-42A7-B96F-66389D40E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D9CA307-B36A-93E7-F78F-E80440E0E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C4AB522-1260-4FFE-64D0-41E58E0C8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1561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F4A956C-9F0E-D223-F3EA-EF00DE28F9B0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37A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8057A5B-037B-8885-6447-24A2F95B26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1" y="527328"/>
            <a:ext cx="3752592" cy="5925145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5A5EE70-995C-2E59-AA7D-FE80209FE5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1A1AD2B9-5E81-C191-9327-EF6F57151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9A9CFD8-D7F0-0D6B-148A-5226F2BB6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F51FA3A-B211-8F57-1AC0-210616A34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549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43FFC47-7530-C424-8409-013E5F0A6BF7}"/>
              </a:ext>
            </a:extLst>
          </p:cNvPr>
          <p:cNvSpPr/>
          <p:nvPr/>
        </p:nvSpPr>
        <p:spPr>
          <a:xfrm>
            <a:off x="9229488" y="-19049"/>
            <a:ext cx="3044076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89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E1F4D61-5CD5-A696-65E8-5DE8CB2389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0" y="527328"/>
            <a:ext cx="3752592" cy="5925145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E565D1A8-DBC3-D718-A4C6-FE7472F34D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3277A2E2-5177-2EF2-86BD-D717BF042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23062CA7-9491-30DC-2717-37F430944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781A69-4FE6-5F8E-D7D5-9E6295E701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4611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408A17-9CD4-C9AC-7C7A-9E21E4C3B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971" y="3683877"/>
            <a:ext cx="3911952" cy="2923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8385B9C-3870-CC96-4FC0-62671ED8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971" y="3174122"/>
            <a:ext cx="6063596" cy="50975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9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42FB5F-8D05-7EE1-1ED8-ED4293948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723266-84D7-BAF6-B5AD-601725ED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F90B63-3F3B-B2F5-6B0D-7904311DA0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26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5CCA-A2B6-F56B-5414-79E784647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30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A2FCEB-EA51-E460-26F3-167F8ED13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012E5-35B3-C07F-F872-DE6C99408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3D2ACA-D65C-8E53-C7B4-F0DE58EE1F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93EA92-11AE-4B7F-53AA-AEC36F0E9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85082-18C4-2DB7-580B-E26D82B06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5DE0D4-6678-6333-1619-F577DCFDF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268FF0-49E8-02A3-92F8-9FBF75EF5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B3BC1-ADD9-DC0B-FC19-768FD6048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9A56E5-1347-BCB9-9AA8-3424C0970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65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AA8E8B-47C1-76DE-9E4F-3BC63A892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5B5117-FFC9-5BE1-7274-78644704B1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904159-0D7B-3579-22C5-6E3C216F9B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6099A8-2845-D460-CACE-301690C82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D646F-16C9-976A-5678-B2AB589BD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D13E38-25FD-C6EE-9D41-F6EDC93D7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5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801A29-8372-AB09-B140-BB44CA55D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BD9BF9-77BC-3D08-50BE-F82018143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7AFB9-8201-7511-16D5-610AC59BC1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5EDBD7-43DC-1A33-1233-D7B0A598A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6C04D-D04C-E94F-D907-D0998707B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A76624-61DF-63E4-34A0-358A5B7834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3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751DCF-038A-462C-1877-DF60CCAFE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678D65-2931-63B3-ADD7-D9C7C8F4B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B4C2A4-1A70-189D-EF31-D7AD4BCA8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146097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7145" rIns="0" bIns="0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1" id="{35A22ABE-0131-4743-B799-2F9D1F43E882}" vid="{2FC7EDC9-A65F-417B-837D-1E56CBD27E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c90e2-ead8-4025-8ed2-7a5dc5e4d6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A22321170D4D9E9CE9BF4B62097A" ma:contentTypeVersion="11" ma:contentTypeDescription="Create a new document." ma:contentTypeScope="" ma:versionID="1b9bb759e7b0e7883936813f2495184a">
  <xsd:schema xmlns:xsd="http://www.w3.org/2001/XMLSchema" xmlns:xs="http://www.w3.org/2001/XMLSchema" xmlns:p="http://schemas.microsoft.com/office/2006/metadata/properties" xmlns:ns2="766c90e2-ead8-4025-8ed2-7a5dc5e4d6d2" targetNamespace="http://schemas.microsoft.com/office/2006/metadata/properties" ma:root="true" ma:fieldsID="3a1cab76877055fb5e11203d104cde01" ns2:_="">
    <xsd:import namespace="766c90e2-ead8-4025-8ed2-7a5dc5e4d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c90e2-ead8-4025-8ed2-7a5dc5e4d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BFE4D-3FA6-4F28-A40A-98A19DFE5A35}">
  <ds:schemaRefs>
    <ds:schemaRef ds:uri="http://schemas.microsoft.com/office/2006/metadata/properties"/>
    <ds:schemaRef ds:uri="http://schemas.microsoft.com/office/infopath/2007/PartnerControls"/>
    <ds:schemaRef ds:uri="a737b0ad-acf9-445e-a4c5-22fec80826f6"/>
    <ds:schemaRef ds:uri="http://schemas.microsoft.com/sharepoint/v3"/>
    <ds:schemaRef ds:uri="766c90e2-ead8-4025-8ed2-7a5dc5e4d6d2"/>
  </ds:schemaRefs>
</ds:datastoreItem>
</file>

<file path=customXml/itemProps2.xml><?xml version="1.0" encoding="utf-8"?>
<ds:datastoreItem xmlns:ds="http://schemas.openxmlformats.org/officeDocument/2006/customXml" ds:itemID="{A5A7E4EF-B23B-49E0-9755-99234D239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B72CF9-1076-4899-BB65-820DC675D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c90e2-ead8-4025-8ed2-7a5dc5e4d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Masque1</Template>
  <TotalTime>85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Helvetica</vt:lpstr>
      <vt:lpstr>Masque1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TANG, STEPHANIE (RX-PTV)</dc:creator>
  <cp:lastModifiedBy>TANG, STEPHANIE (RX-PTV)</cp:lastModifiedBy>
  <cp:revision>2</cp:revision>
  <dcterms:created xsi:type="dcterms:W3CDTF">2025-02-04T09:24:58Z</dcterms:created>
  <dcterms:modified xsi:type="dcterms:W3CDTF">2026-05-05T09:03:42Z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2025-02-04T09:30:14Z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d70f3e1c-7cbd-49e1-ab74-78cf3e38eeeb</vt:lpwstr>
  </property>
  <property fmtid="{D5CDD505-2E9C-101B-9397-08002B2CF9AE}" pid="8" name="MSIP_Label_549ac42a-3eb4-4074-b885-aea26bd6241e_ContentBits">
    <vt:lpwstr>0</vt:lpwstr>
  </property>
  <property fmtid="{D5CDD505-2E9C-101B-9397-08002B2CF9AE}" pid="9" name="ContentTypeId">
    <vt:lpwstr>0x010100F4FEA22321170D4D9E9CE9BF4B62097A</vt:lpwstr>
  </property>
  <property fmtid="{D5CDD505-2E9C-101B-9397-08002B2CF9AE}" pid="10" name="MediaServiceImageTags">
    <vt:lpwstr/>
  </property>
</Properties>
</file>