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9" r:id="rId4"/>
  </p:sldMasterIdLst>
  <p:notesMasterIdLst>
    <p:notesMasterId r:id="rId12"/>
  </p:notesMasterIdLst>
  <p:sldIdLst>
    <p:sldId id="256" r:id="rId5"/>
    <p:sldId id="259" r:id="rId6"/>
    <p:sldId id="258" r:id="rId7"/>
    <p:sldId id="265" r:id="rId8"/>
    <p:sldId id="262" r:id="rId9"/>
    <p:sldId id="267" r:id="rId10"/>
    <p:sldId id="266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3D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NG, STEPHANIE (RX-PTV)" userId="f7748e93-da32-4dc1-ada6-072a1d89b0d6" providerId="ADAL" clId="{A8119FB9-8AA1-4C6E-A511-81CF6ED2647F}"/>
    <pc:docChg chg="undo custSel addSld delSld modSld sldOrd modMainMaster">
      <pc:chgData name="TANG, STEPHANIE (RX-PTV)" userId="f7748e93-da32-4dc1-ada6-072a1d89b0d6" providerId="ADAL" clId="{A8119FB9-8AA1-4C6E-A511-81CF6ED2647F}" dt="2026-04-28T07:22:41.889" v="301" actId="478"/>
      <pc:docMkLst>
        <pc:docMk/>
      </pc:docMkLst>
      <pc:sldChg chg="addSp delSp modSp mod">
        <pc:chgData name="TANG, STEPHANIE (RX-PTV)" userId="f7748e93-da32-4dc1-ada6-072a1d89b0d6" providerId="ADAL" clId="{A8119FB9-8AA1-4C6E-A511-81CF6ED2647F}" dt="2026-04-28T07:22:41.889" v="301" actId="478"/>
        <pc:sldMkLst>
          <pc:docMk/>
          <pc:sldMk cId="261893923" sldId="256"/>
        </pc:sldMkLst>
        <pc:spChg chg="del mod">
          <ac:chgData name="TANG, STEPHANIE (RX-PTV)" userId="f7748e93-da32-4dc1-ada6-072a1d89b0d6" providerId="ADAL" clId="{A8119FB9-8AA1-4C6E-A511-81CF6ED2647F}" dt="2026-04-28T07:22:41.889" v="301" actId="478"/>
          <ac:spMkLst>
            <pc:docMk/>
            <pc:sldMk cId="261893923" sldId="256"/>
            <ac:spMk id="4" creationId="{9CCD246F-717E-D1D9-7BB9-A865F87777F6}"/>
          </ac:spMkLst>
        </pc:spChg>
        <pc:spChg chg="del">
          <ac:chgData name="TANG, STEPHANIE (RX-PTV)" userId="f7748e93-da32-4dc1-ada6-072a1d89b0d6" providerId="ADAL" clId="{A8119FB9-8AA1-4C6E-A511-81CF6ED2647F}" dt="2026-04-28T07:20:43.839" v="288" actId="478"/>
          <ac:spMkLst>
            <pc:docMk/>
            <pc:sldMk cId="261893923" sldId="256"/>
            <ac:spMk id="6" creationId="{7CE8C31F-4744-AADD-07C2-02E1A24D9D97}"/>
          </ac:spMkLst>
        </pc:spChg>
        <pc:picChg chg="add del mod">
          <ac:chgData name="TANG, STEPHANIE (RX-PTV)" userId="f7748e93-da32-4dc1-ada6-072a1d89b0d6" providerId="ADAL" clId="{A8119FB9-8AA1-4C6E-A511-81CF6ED2647F}" dt="2026-04-28T07:21:34.249" v="297" actId="478"/>
          <ac:picMkLst>
            <pc:docMk/>
            <pc:sldMk cId="261893923" sldId="256"/>
            <ac:picMk id="7" creationId="{ABE6819E-F47E-A047-FAAD-01F7AEF2C629}"/>
          </ac:picMkLst>
        </pc:picChg>
        <pc:picChg chg="add mod ord">
          <ac:chgData name="TANG, STEPHANIE (RX-PTV)" userId="f7748e93-da32-4dc1-ada6-072a1d89b0d6" providerId="ADAL" clId="{A8119FB9-8AA1-4C6E-A511-81CF6ED2647F}" dt="2026-04-28T07:22:35.377" v="299" actId="167"/>
          <ac:picMkLst>
            <pc:docMk/>
            <pc:sldMk cId="261893923" sldId="256"/>
            <ac:picMk id="9" creationId="{8885F3F8-CA12-BFCC-082A-43DDC2294FF8}"/>
          </ac:picMkLst>
        </pc:picChg>
      </pc:sldChg>
      <pc:sldMasterChg chg="modSldLayout">
        <pc:chgData name="TANG, STEPHANIE (RX-PTV)" userId="f7748e93-da32-4dc1-ada6-072a1d89b0d6" providerId="ADAL" clId="{A8119FB9-8AA1-4C6E-A511-81CF6ED2647F}" dt="2026-04-28T07:20:30.167" v="287" actId="478"/>
        <pc:sldMasterMkLst>
          <pc:docMk/>
          <pc:sldMasterMk cId="426893442" sldId="2147483679"/>
        </pc:sldMasterMkLst>
        <pc:sldLayoutChg chg="delSp modSp mod">
          <pc:chgData name="TANG, STEPHANIE (RX-PTV)" userId="f7748e93-da32-4dc1-ada6-072a1d89b0d6" providerId="ADAL" clId="{A8119FB9-8AA1-4C6E-A511-81CF6ED2647F}" dt="2026-04-28T07:20:30.167" v="287" actId="478"/>
          <pc:sldLayoutMkLst>
            <pc:docMk/>
            <pc:sldMasterMk cId="426893442" sldId="2147483679"/>
            <pc:sldLayoutMk cId="603677714" sldId="2147483680"/>
          </pc:sldLayoutMkLst>
          <pc:picChg chg="del">
            <ac:chgData name="TANG, STEPHANIE (RX-PTV)" userId="f7748e93-da32-4dc1-ada6-072a1d89b0d6" providerId="ADAL" clId="{A8119FB9-8AA1-4C6E-A511-81CF6ED2647F}" dt="2026-04-28T07:20:30.167" v="287" actId="478"/>
            <ac:picMkLst>
              <pc:docMk/>
              <pc:sldMasterMk cId="426893442" sldId="2147483679"/>
              <pc:sldLayoutMk cId="603677714" sldId="2147483680"/>
              <ac:picMk id="6" creationId="{AE416E11-FBBF-3CD8-7974-322F8ED9D9F7}"/>
            </ac:picMkLst>
          </pc:picChg>
          <pc:picChg chg="mod">
            <ac:chgData name="TANG, STEPHANIE (RX-PTV)" userId="f7748e93-da32-4dc1-ada6-072a1d89b0d6" providerId="ADAL" clId="{A8119FB9-8AA1-4C6E-A511-81CF6ED2647F}" dt="2026-04-28T07:19:06.331" v="286" actId="1076"/>
            <ac:picMkLst>
              <pc:docMk/>
              <pc:sldMasterMk cId="426893442" sldId="2147483679"/>
              <pc:sldLayoutMk cId="603677714" sldId="2147483680"/>
              <ac:picMk id="8" creationId="{E785F4DE-8A90-1EF3-BD42-B7E939C658BF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2DFEFF-F06C-480A-867D-9AA72DC9A0AA}" type="datetimeFigureOut">
              <a:rPr lang="fr-FR" smtClean="0"/>
              <a:t>28/04/2026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FAAF0C-8A4F-41C3-A150-BA38E497BA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1705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FAAF0C-8A4F-41C3-A150-BA38E497BA67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6490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FAAF0C-8A4F-41C3-A150-BA38E497BA67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5390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g object 16">
            <a:extLst>
              <a:ext uri="{FF2B5EF4-FFF2-40B4-BE49-F238E27FC236}">
                <a16:creationId xmlns:a16="http://schemas.microsoft.com/office/drawing/2014/main" id="{87052AE3-0C73-9B72-D303-FCD9EA863F1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E93F6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7">
            <a:extLst>
              <a:ext uri="{FF2B5EF4-FFF2-40B4-BE49-F238E27FC236}">
                <a16:creationId xmlns:a16="http://schemas.microsoft.com/office/drawing/2014/main" id="{E785F4DE-8A90-1EF3-BD42-B7E939C658BF}"/>
              </a:ext>
            </a:extLst>
          </p:cNvPr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object 5">
            <a:extLst>
              <a:ext uri="{FF2B5EF4-FFF2-40B4-BE49-F238E27FC236}">
                <a16:creationId xmlns:a16="http://schemas.microsoft.com/office/drawing/2014/main" id="{8587FD00-0079-79A4-F8FC-270314B77D1F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272522" y="6088681"/>
            <a:ext cx="1460499" cy="365118"/>
          </a:xfrm>
          <a:prstGeom prst="rect">
            <a:avLst/>
          </a:prstGeom>
        </p:spPr>
      </p:pic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71CF1FB4-B842-B02E-EBEA-E6DC9ED80D2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75221" y="3708961"/>
            <a:ext cx="3911952" cy="292388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>
            <a:lvl1pPr>
              <a:defRPr lang="fr-FR" sz="1800" kern="1200" dirty="0" smtClean="0">
                <a:solidFill>
                  <a:srgbClr val="FFFFFF"/>
                </a:solidFill>
                <a:latin typeface="Helvetica"/>
                <a:cs typeface="Helvetica"/>
              </a:defRPr>
            </a:lvl1pPr>
            <a:lvl2pPr>
              <a:defRPr lang="fr-FR" sz="1800" kern="1200" dirty="0" smtClean="0">
                <a:solidFill>
                  <a:schemeClr val="tx1"/>
                </a:solidFill>
              </a:defRPr>
            </a:lvl2pPr>
            <a:lvl3pPr>
              <a:defRPr lang="fr-FR" sz="1800" kern="1200" dirty="0" smtClean="0">
                <a:solidFill>
                  <a:schemeClr val="tx1"/>
                </a:solidFill>
              </a:defRPr>
            </a:lvl3pPr>
            <a:lvl4pPr>
              <a:defRPr lang="fr-FR" sz="1800" kern="1200" dirty="0" smtClean="0">
                <a:solidFill>
                  <a:schemeClr val="tx1"/>
                </a:solidFill>
              </a:defRPr>
            </a:lvl4pPr>
            <a:lvl5pPr>
              <a:defRPr lang="fr-FR" sz="1800" kern="1200" dirty="0">
                <a:solidFill>
                  <a:schemeClr val="tx1"/>
                </a:solidFill>
              </a:defRPr>
            </a:lvl5pPr>
          </a:lstStyle>
          <a:p>
            <a:pPr marL="12700" lvl="0" algn="l" defTabSz="914400" rtl="0" latinLnBrk="0">
              <a:lnSpc>
                <a:spcPct val="100000"/>
              </a:lnSpc>
              <a:spcBef>
                <a:spcPts val="120"/>
              </a:spcBef>
            </a:pPr>
            <a:r>
              <a:rPr lang="fr-FR"/>
              <a:t>Date</a:t>
            </a:r>
          </a:p>
        </p:txBody>
      </p:sp>
      <p:sp>
        <p:nvSpPr>
          <p:cNvPr id="20" name="Titre 19">
            <a:extLst>
              <a:ext uri="{FF2B5EF4-FFF2-40B4-BE49-F238E27FC236}">
                <a16:creationId xmlns:a16="http://schemas.microsoft.com/office/drawing/2014/main" id="{987B0881-3D0D-68A4-EA2C-4AE13D514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5221" y="3174122"/>
            <a:ext cx="5401346" cy="5097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>
            <a:lvl1pPr>
              <a:defRPr lang="fr-FR" sz="3200" b="1" i="0" kern="120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marL="12700" lvl="0" algn="l" defTabSz="914400" rtl="0" latinLnBrk="0">
              <a:lnSpc>
                <a:spcPct val="100000"/>
              </a:lnSpc>
              <a:spcBef>
                <a:spcPts val="135"/>
              </a:spcBef>
            </a:pPr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603677714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re seu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ject 7">
            <a:extLst>
              <a:ext uri="{FF2B5EF4-FFF2-40B4-BE49-F238E27FC236}">
                <a16:creationId xmlns:a16="http://schemas.microsoft.com/office/drawing/2014/main" id="{F758C2EC-3D78-3F08-E889-C26A9E5FF522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pic>
        <p:nvPicPr>
          <p:cNvPr id="11" name="object 2">
            <a:extLst>
              <a:ext uri="{FF2B5EF4-FFF2-40B4-BE49-F238E27FC236}">
                <a16:creationId xmlns:a16="http://schemas.microsoft.com/office/drawing/2014/main" id="{CA44F802-B941-74B6-2F5E-B96B1930D516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8715" y="376951"/>
            <a:ext cx="718169" cy="1025957"/>
          </a:xfrm>
          <a:prstGeom prst="rect">
            <a:avLst/>
          </a:prstGeom>
        </p:spPr>
      </p:pic>
      <p:pic>
        <p:nvPicPr>
          <p:cNvPr id="13" name="object 4">
            <a:extLst>
              <a:ext uri="{FF2B5EF4-FFF2-40B4-BE49-F238E27FC236}">
                <a16:creationId xmlns:a16="http://schemas.microsoft.com/office/drawing/2014/main" id="{904161B6-05DD-83D9-7333-A3A5268D3917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19317" y="5992417"/>
            <a:ext cx="814387" cy="488632"/>
          </a:xfrm>
          <a:prstGeom prst="rect">
            <a:avLst/>
          </a:prstGeom>
        </p:spPr>
      </p:pic>
      <p:sp>
        <p:nvSpPr>
          <p:cNvPr id="21" name="Espace réservé du texte 13">
            <a:extLst>
              <a:ext uri="{FF2B5EF4-FFF2-40B4-BE49-F238E27FC236}">
                <a16:creationId xmlns:a16="http://schemas.microsoft.com/office/drawing/2014/main" id="{C33B7C3A-E548-C17D-A279-6BE39B212AE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19175" y="827088"/>
            <a:ext cx="6338888" cy="509587"/>
          </a:xfrm>
          <a:prstGeom prst="rect">
            <a:avLst/>
          </a:prstGeom>
        </p:spPr>
        <p:txBody>
          <a:bodyPr/>
          <a:lstStyle>
            <a:lvl1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fr-FR"/>
              <a:t>Titre</a:t>
            </a:r>
          </a:p>
        </p:txBody>
      </p:sp>
      <p:sp>
        <p:nvSpPr>
          <p:cNvPr id="22" name="Espace réservé du texte 13">
            <a:extLst>
              <a:ext uri="{FF2B5EF4-FFF2-40B4-BE49-F238E27FC236}">
                <a16:creationId xmlns:a16="http://schemas.microsoft.com/office/drawing/2014/main" id="{E2EBF457-F130-3C67-269D-66756E60BB6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7695" y="2711302"/>
            <a:ext cx="6338888" cy="366598"/>
          </a:xfrm>
          <a:prstGeom prst="rect">
            <a:avLst/>
          </a:prstGeom>
        </p:spPr>
        <p:txBody>
          <a:bodyPr/>
          <a:lstStyle>
            <a:lvl1pPr>
              <a:defRPr sz="1600" b="1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fr-FR"/>
              <a:t>Contenu</a:t>
            </a:r>
          </a:p>
        </p:txBody>
      </p:sp>
      <p:sp>
        <p:nvSpPr>
          <p:cNvPr id="23" name="Espace réservé du texte 13">
            <a:extLst>
              <a:ext uri="{FF2B5EF4-FFF2-40B4-BE49-F238E27FC236}">
                <a16:creationId xmlns:a16="http://schemas.microsoft.com/office/drawing/2014/main" id="{8567FE1E-0CB7-C204-D463-F6F1508A71E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7695" y="3283180"/>
            <a:ext cx="6338888" cy="366598"/>
          </a:xfrm>
          <a:prstGeom prst="rect">
            <a:avLst/>
          </a:prstGeom>
        </p:spPr>
        <p:txBody>
          <a:bodyPr/>
          <a:lstStyle>
            <a:lvl1pPr>
              <a:defRPr lang="fr-FR" sz="1300" kern="1200" dirty="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1pPr>
            <a:lvl2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fr-FR"/>
              <a:t>Contenu</a:t>
            </a:r>
          </a:p>
        </p:txBody>
      </p:sp>
    </p:spTree>
    <p:extLst>
      <p:ext uri="{BB962C8B-B14F-4D97-AF65-F5344CB8AC3E}">
        <p14:creationId xmlns:p14="http://schemas.microsoft.com/office/powerpoint/2010/main" val="3841540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2">
            <a:extLst>
              <a:ext uri="{FF2B5EF4-FFF2-40B4-BE49-F238E27FC236}">
                <a16:creationId xmlns:a16="http://schemas.microsoft.com/office/drawing/2014/main" id="{4D263CF5-B728-303E-1CE4-D27202FCA914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8715" y="376951"/>
            <a:ext cx="718169" cy="1025957"/>
          </a:xfrm>
          <a:prstGeom prst="rect">
            <a:avLst/>
          </a:prstGeom>
        </p:spPr>
      </p:pic>
      <p:pic>
        <p:nvPicPr>
          <p:cNvPr id="9" name="object 4">
            <a:extLst>
              <a:ext uri="{FF2B5EF4-FFF2-40B4-BE49-F238E27FC236}">
                <a16:creationId xmlns:a16="http://schemas.microsoft.com/office/drawing/2014/main" id="{48B5562D-A7E2-5084-CC44-AD35199127FE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9317" y="5992417"/>
            <a:ext cx="814387" cy="488632"/>
          </a:xfrm>
          <a:prstGeom prst="rect">
            <a:avLst/>
          </a:prstGeom>
        </p:spPr>
      </p:pic>
      <p:sp>
        <p:nvSpPr>
          <p:cNvPr id="18" name="Espace réservé du texte 13">
            <a:extLst>
              <a:ext uri="{FF2B5EF4-FFF2-40B4-BE49-F238E27FC236}">
                <a16:creationId xmlns:a16="http://schemas.microsoft.com/office/drawing/2014/main" id="{53F857D1-02D2-34E1-5588-31726EFEB61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19175" y="827088"/>
            <a:ext cx="6338888" cy="509587"/>
          </a:xfrm>
          <a:prstGeom prst="rect">
            <a:avLst/>
          </a:prstGeom>
        </p:spPr>
        <p:txBody>
          <a:bodyPr/>
          <a:lstStyle>
            <a:lvl1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fr-FR"/>
              <a:t>Titre</a:t>
            </a:r>
          </a:p>
        </p:txBody>
      </p:sp>
      <p:sp>
        <p:nvSpPr>
          <p:cNvPr id="19" name="Espace réservé du texte 13">
            <a:extLst>
              <a:ext uri="{FF2B5EF4-FFF2-40B4-BE49-F238E27FC236}">
                <a16:creationId xmlns:a16="http://schemas.microsoft.com/office/drawing/2014/main" id="{ED164804-C103-E0C4-8508-47DA5616F04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7695" y="2711302"/>
            <a:ext cx="6338888" cy="366598"/>
          </a:xfrm>
          <a:prstGeom prst="rect">
            <a:avLst/>
          </a:prstGeom>
        </p:spPr>
        <p:txBody>
          <a:bodyPr/>
          <a:lstStyle>
            <a:lvl1pPr>
              <a:defRPr sz="1600" b="1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fr-FR"/>
              <a:t>Contenu</a:t>
            </a:r>
          </a:p>
        </p:txBody>
      </p:sp>
      <p:sp>
        <p:nvSpPr>
          <p:cNvPr id="20" name="Espace réservé du texte 13">
            <a:extLst>
              <a:ext uri="{FF2B5EF4-FFF2-40B4-BE49-F238E27FC236}">
                <a16:creationId xmlns:a16="http://schemas.microsoft.com/office/drawing/2014/main" id="{3F25A5BA-B0A0-D09D-AEC5-44566A13D6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7695" y="3283180"/>
            <a:ext cx="6338888" cy="366598"/>
          </a:xfrm>
          <a:prstGeom prst="rect">
            <a:avLst/>
          </a:prstGeom>
        </p:spPr>
        <p:txBody>
          <a:bodyPr/>
          <a:lstStyle>
            <a:lvl1pPr>
              <a:defRPr lang="fr-FR" sz="1300" kern="1200" dirty="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1pPr>
            <a:lvl2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fr-FR"/>
              <a:t>Contenu</a:t>
            </a:r>
          </a:p>
        </p:txBody>
      </p:sp>
    </p:spTree>
    <p:extLst>
      <p:ext uri="{BB962C8B-B14F-4D97-AF65-F5344CB8AC3E}">
        <p14:creationId xmlns:p14="http://schemas.microsoft.com/office/powerpoint/2010/main" val="3253508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7">
            <a:extLst>
              <a:ext uri="{FF2B5EF4-FFF2-40B4-BE49-F238E27FC236}">
                <a16:creationId xmlns:a16="http://schemas.microsoft.com/office/drawing/2014/main" id="{41DA938E-486C-8499-0ACE-0B71ACDBEAEF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E374E6CE-EDBE-C0C8-901B-4E94D82A38E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19175" y="827088"/>
            <a:ext cx="6338888" cy="509587"/>
          </a:xfrm>
          <a:prstGeom prst="rect">
            <a:avLst/>
          </a:prstGeom>
        </p:spPr>
        <p:txBody>
          <a:bodyPr/>
          <a:lstStyle>
            <a:lvl1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fr-FR"/>
              <a:t>Titre</a:t>
            </a:r>
          </a:p>
        </p:txBody>
      </p:sp>
      <p:pic>
        <p:nvPicPr>
          <p:cNvPr id="8" name="object 2">
            <a:extLst>
              <a:ext uri="{FF2B5EF4-FFF2-40B4-BE49-F238E27FC236}">
                <a16:creationId xmlns:a16="http://schemas.microsoft.com/office/drawing/2014/main" id="{92BC6A48-D067-D95F-48C1-8C6F0102A5C1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8715" y="376951"/>
            <a:ext cx="718169" cy="1025957"/>
          </a:xfrm>
          <a:prstGeom prst="rect">
            <a:avLst/>
          </a:prstGeom>
        </p:spPr>
      </p:pic>
      <p:pic>
        <p:nvPicPr>
          <p:cNvPr id="10" name="object 4">
            <a:extLst>
              <a:ext uri="{FF2B5EF4-FFF2-40B4-BE49-F238E27FC236}">
                <a16:creationId xmlns:a16="http://schemas.microsoft.com/office/drawing/2014/main" id="{D26C28C2-41E0-5724-3DF1-D4983C495E63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19317" y="5992417"/>
            <a:ext cx="814387" cy="488632"/>
          </a:xfrm>
          <a:prstGeom prst="rect">
            <a:avLst/>
          </a:prstGeom>
        </p:spPr>
      </p:pic>
      <p:sp>
        <p:nvSpPr>
          <p:cNvPr id="15" name="Espace réservé du texte 13">
            <a:extLst>
              <a:ext uri="{FF2B5EF4-FFF2-40B4-BE49-F238E27FC236}">
                <a16:creationId xmlns:a16="http://schemas.microsoft.com/office/drawing/2014/main" id="{E9844B84-860E-A11C-223E-52F084056F5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7695" y="2711302"/>
            <a:ext cx="6338888" cy="366598"/>
          </a:xfrm>
          <a:prstGeom prst="rect">
            <a:avLst/>
          </a:prstGeom>
        </p:spPr>
        <p:txBody>
          <a:bodyPr/>
          <a:lstStyle>
            <a:lvl1pPr>
              <a:defRPr sz="1600" b="1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fr-FR"/>
              <a:t>Contenu</a:t>
            </a:r>
          </a:p>
        </p:txBody>
      </p:sp>
      <p:sp>
        <p:nvSpPr>
          <p:cNvPr id="16" name="Espace réservé du texte 13">
            <a:extLst>
              <a:ext uri="{FF2B5EF4-FFF2-40B4-BE49-F238E27FC236}">
                <a16:creationId xmlns:a16="http://schemas.microsoft.com/office/drawing/2014/main" id="{B714C4E3-AAE7-5DBA-2138-2D03B18C342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7695" y="3283180"/>
            <a:ext cx="6338888" cy="366598"/>
          </a:xfrm>
          <a:prstGeom prst="rect">
            <a:avLst/>
          </a:prstGeom>
        </p:spPr>
        <p:txBody>
          <a:bodyPr/>
          <a:lstStyle>
            <a:lvl1pPr>
              <a:defRPr lang="fr-FR" sz="1300" kern="1200" dirty="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1pPr>
            <a:lvl2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fr-FR"/>
              <a:t>Contenu</a:t>
            </a:r>
          </a:p>
        </p:txBody>
      </p:sp>
    </p:spTree>
    <p:extLst>
      <p:ext uri="{BB962C8B-B14F-4D97-AF65-F5344CB8AC3E}">
        <p14:creationId xmlns:p14="http://schemas.microsoft.com/office/powerpoint/2010/main" val="28191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ject 2">
            <a:extLst>
              <a:ext uri="{FF2B5EF4-FFF2-40B4-BE49-F238E27FC236}">
                <a16:creationId xmlns:a16="http://schemas.microsoft.com/office/drawing/2014/main" id="{92BC6A48-D067-D95F-48C1-8C6F0102A5C1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8715" y="376951"/>
            <a:ext cx="718169" cy="1025957"/>
          </a:xfrm>
          <a:prstGeom prst="rect">
            <a:avLst/>
          </a:prstGeom>
        </p:spPr>
      </p:pic>
      <p:pic>
        <p:nvPicPr>
          <p:cNvPr id="10" name="object 4">
            <a:extLst>
              <a:ext uri="{FF2B5EF4-FFF2-40B4-BE49-F238E27FC236}">
                <a16:creationId xmlns:a16="http://schemas.microsoft.com/office/drawing/2014/main" id="{D26C28C2-41E0-5724-3DF1-D4983C495E6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9317" y="5992417"/>
            <a:ext cx="814387" cy="488632"/>
          </a:xfrm>
          <a:prstGeom prst="rect">
            <a:avLst/>
          </a:prstGeom>
        </p:spPr>
      </p:pic>
      <p:sp>
        <p:nvSpPr>
          <p:cNvPr id="3" name="Espace réservé du texte 13">
            <a:extLst>
              <a:ext uri="{FF2B5EF4-FFF2-40B4-BE49-F238E27FC236}">
                <a16:creationId xmlns:a16="http://schemas.microsoft.com/office/drawing/2014/main" id="{51F2E1E3-359E-7AFB-841C-1C115B1B7E9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19175" y="827088"/>
            <a:ext cx="6338888" cy="509587"/>
          </a:xfrm>
          <a:prstGeom prst="rect">
            <a:avLst/>
          </a:prstGeom>
        </p:spPr>
        <p:txBody>
          <a:bodyPr/>
          <a:lstStyle>
            <a:lvl1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fr-FR"/>
              <a:t>Titre</a:t>
            </a:r>
          </a:p>
        </p:txBody>
      </p:sp>
      <p:sp>
        <p:nvSpPr>
          <p:cNvPr id="4" name="Espace réservé du texte 13">
            <a:extLst>
              <a:ext uri="{FF2B5EF4-FFF2-40B4-BE49-F238E27FC236}">
                <a16:creationId xmlns:a16="http://schemas.microsoft.com/office/drawing/2014/main" id="{155E4B30-9787-29CA-F4E6-CCFC3B07C86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7695" y="2711302"/>
            <a:ext cx="6338888" cy="366598"/>
          </a:xfrm>
          <a:prstGeom prst="rect">
            <a:avLst/>
          </a:prstGeom>
        </p:spPr>
        <p:txBody>
          <a:bodyPr/>
          <a:lstStyle>
            <a:lvl1pPr>
              <a:defRPr sz="1600" b="1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fr-FR"/>
              <a:t>Contenu</a:t>
            </a:r>
          </a:p>
        </p:txBody>
      </p:sp>
      <p:sp>
        <p:nvSpPr>
          <p:cNvPr id="5" name="Espace réservé du texte 13">
            <a:extLst>
              <a:ext uri="{FF2B5EF4-FFF2-40B4-BE49-F238E27FC236}">
                <a16:creationId xmlns:a16="http://schemas.microsoft.com/office/drawing/2014/main" id="{43FF08DF-52E3-20E8-72C9-488A06A12DB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7695" y="3283180"/>
            <a:ext cx="6338888" cy="366598"/>
          </a:xfrm>
          <a:prstGeom prst="rect">
            <a:avLst/>
          </a:prstGeom>
        </p:spPr>
        <p:txBody>
          <a:bodyPr/>
          <a:lstStyle>
            <a:lvl1pPr>
              <a:defRPr lang="fr-FR" sz="1300" kern="1200" dirty="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1pPr>
            <a:lvl2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fr-FR"/>
              <a:t>Contenu</a:t>
            </a:r>
          </a:p>
        </p:txBody>
      </p:sp>
    </p:spTree>
    <p:extLst>
      <p:ext uri="{BB962C8B-B14F-4D97-AF65-F5344CB8AC3E}">
        <p14:creationId xmlns:p14="http://schemas.microsoft.com/office/powerpoint/2010/main" val="3849365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ject 2">
            <a:extLst>
              <a:ext uri="{FF2B5EF4-FFF2-40B4-BE49-F238E27FC236}">
                <a16:creationId xmlns:a16="http://schemas.microsoft.com/office/drawing/2014/main" id="{92BC6A48-D067-D95F-48C1-8C6F0102A5C1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8715" y="376951"/>
            <a:ext cx="718169" cy="1025957"/>
          </a:xfrm>
          <a:prstGeom prst="rect">
            <a:avLst/>
          </a:prstGeom>
        </p:spPr>
      </p:pic>
      <p:pic>
        <p:nvPicPr>
          <p:cNvPr id="10" name="object 4">
            <a:extLst>
              <a:ext uri="{FF2B5EF4-FFF2-40B4-BE49-F238E27FC236}">
                <a16:creationId xmlns:a16="http://schemas.microsoft.com/office/drawing/2014/main" id="{D26C28C2-41E0-5724-3DF1-D4983C495E6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9317" y="5992417"/>
            <a:ext cx="814387" cy="488632"/>
          </a:xfrm>
          <a:prstGeom prst="rect">
            <a:avLst/>
          </a:prstGeom>
        </p:spPr>
      </p:pic>
      <p:sp>
        <p:nvSpPr>
          <p:cNvPr id="3" name="object 2">
            <a:extLst>
              <a:ext uri="{FF2B5EF4-FFF2-40B4-BE49-F238E27FC236}">
                <a16:creationId xmlns:a16="http://schemas.microsoft.com/office/drawing/2014/main" id="{B14E5AC0-D0D7-516B-C4AC-4BD6ADC30CB3}"/>
              </a:ext>
            </a:extLst>
          </p:cNvPr>
          <p:cNvSpPr/>
          <p:nvPr/>
        </p:nvSpPr>
        <p:spPr>
          <a:xfrm>
            <a:off x="9181781" y="1"/>
            <a:ext cx="3010219" cy="6858000"/>
          </a:xfrm>
          <a:custGeom>
            <a:avLst/>
            <a:gdLst/>
            <a:ahLst/>
            <a:cxnLst/>
            <a:rect l="l" t="t" r="r" b="b"/>
            <a:pathLst>
              <a:path w="4963794" h="11308715">
                <a:moveTo>
                  <a:pt x="4963189" y="0"/>
                </a:moveTo>
                <a:lnTo>
                  <a:pt x="0" y="0"/>
                </a:lnTo>
                <a:lnTo>
                  <a:pt x="0" y="11308556"/>
                </a:lnTo>
                <a:lnTo>
                  <a:pt x="4963189" y="11308556"/>
                </a:lnTo>
                <a:lnTo>
                  <a:pt x="4963189" y="0"/>
                </a:lnTo>
                <a:close/>
              </a:path>
            </a:pathLst>
          </a:custGeom>
          <a:solidFill>
            <a:srgbClr val="E93F6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>
            <a:extLst>
              <a:ext uri="{FF2B5EF4-FFF2-40B4-BE49-F238E27FC236}">
                <a16:creationId xmlns:a16="http://schemas.microsoft.com/office/drawing/2014/main" id="{91E95F38-F09F-9A5E-EF85-FDDA16AC1541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097253" y="482895"/>
            <a:ext cx="3775430" cy="5892210"/>
          </a:xfrm>
          <a:prstGeom prst="rect">
            <a:avLst/>
          </a:prstGeom>
        </p:spPr>
      </p:pic>
      <p:pic>
        <p:nvPicPr>
          <p:cNvPr id="5" name="object 8">
            <a:extLst>
              <a:ext uri="{FF2B5EF4-FFF2-40B4-BE49-F238E27FC236}">
                <a16:creationId xmlns:a16="http://schemas.microsoft.com/office/drawing/2014/main" id="{863F84CE-F44F-5099-D27D-0EB5456C79CF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8715" y="376951"/>
            <a:ext cx="718170" cy="1025957"/>
          </a:xfrm>
          <a:prstGeom prst="rect">
            <a:avLst/>
          </a:prstGeom>
        </p:spPr>
      </p:pic>
      <p:sp>
        <p:nvSpPr>
          <p:cNvPr id="6" name="Espace réservé du texte 13">
            <a:extLst>
              <a:ext uri="{FF2B5EF4-FFF2-40B4-BE49-F238E27FC236}">
                <a16:creationId xmlns:a16="http://schemas.microsoft.com/office/drawing/2014/main" id="{62094CD4-0682-7A93-4968-67E80DC44C1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19175" y="827088"/>
            <a:ext cx="6338888" cy="509587"/>
          </a:xfrm>
          <a:prstGeom prst="rect">
            <a:avLst/>
          </a:prstGeom>
        </p:spPr>
        <p:txBody>
          <a:bodyPr/>
          <a:lstStyle>
            <a:lvl1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fr-FR"/>
              <a:t>Titre</a:t>
            </a:r>
          </a:p>
        </p:txBody>
      </p:sp>
      <p:sp>
        <p:nvSpPr>
          <p:cNvPr id="7" name="Espace réservé du texte 13">
            <a:extLst>
              <a:ext uri="{FF2B5EF4-FFF2-40B4-BE49-F238E27FC236}">
                <a16:creationId xmlns:a16="http://schemas.microsoft.com/office/drawing/2014/main" id="{6D9F7308-6EFB-C34C-681F-4A484D2A05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7695" y="2711302"/>
            <a:ext cx="6338888" cy="366598"/>
          </a:xfrm>
          <a:prstGeom prst="rect">
            <a:avLst/>
          </a:prstGeom>
        </p:spPr>
        <p:txBody>
          <a:bodyPr/>
          <a:lstStyle>
            <a:lvl1pPr>
              <a:defRPr sz="1600" b="1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fr-FR"/>
              <a:t>Contenu</a:t>
            </a:r>
          </a:p>
        </p:txBody>
      </p:sp>
      <p:sp>
        <p:nvSpPr>
          <p:cNvPr id="13" name="Espace réservé du texte 13">
            <a:extLst>
              <a:ext uri="{FF2B5EF4-FFF2-40B4-BE49-F238E27FC236}">
                <a16:creationId xmlns:a16="http://schemas.microsoft.com/office/drawing/2014/main" id="{1A038CB2-87CA-BA71-B6F8-50E5BF50C0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7695" y="3283180"/>
            <a:ext cx="6338888" cy="366598"/>
          </a:xfrm>
          <a:prstGeom prst="rect">
            <a:avLst/>
          </a:prstGeom>
        </p:spPr>
        <p:txBody>
          <a:bodyPr/>
          <a:lstStyle>
            <a:lvl1pPr>
              <a:defRPr lang="fr-FR" sz="1300" kern="1200" dirty="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1pPr>
            <a:lvl2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fr-FR"/>
              <a:t>Contenu</a:t>
            </a:r>
          </a:p>
        </p:txBody>
      </p:sp>
    </p:spTree>
    <p:extLst>
      <p:ext uri="{BB962C8B-B14F-4D97-AF65-F5344CB8AC3E}">
        <p14:creationId xmlns:p14="http://schemas.microsoft.com/office/powerpoint/2010/main" val="19201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8">
            <a:extLst>
              <a:ext uri="{FF2B5EF4-FFF2-40B4-BE49-F238E27FC236}">
                <a16:creationId xmlns:a16="http://schemas.microsoft.com/office/drawing/2014/main" id="{1B2D273F-20C4-7192-462D-CC30803E888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8715" y="376951"/>
            <a:ext cx="726047" cy="1037210"/>
          </a:xfrm>
          <a:prstGeom prst="rect">
            <a:avLst/>
          </a:prstGeom>
        </p:spPr>
      </p:pic>
      <p:pic>
        <p:nvPicPr>
          <p:cNvPr id="10" name="object 4">
            <a:extLst>
              <a:ext uri="{FF2B5EF4-FFF2-40B4-BE49-F238E27FC236}">
                <a16:creationId xmlns:a16="http://schemas.microsoft.com/office/drawing/2014/main" id="{D26C28C2-41E0-5724-3DF1-D4983C495E6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9317" y="5992417"/>
            <a:ext cx="814387" cy="488632"/>
          </a:xfrm>
          <a:prstGeom prst="rect">
            <a:avLst/>
          </a:prstGeom>
        </p:spPr>
      </p:pic>
      <p:sp>
        <p:nvSpPr>
          <p:cNvPr id="6" name="object 2">
            <a:extLst>
              <a:ext uri="{FF2B5EF4-FFF2-40B4-BE49-F238E27FC236}">
                <a16:creationId xmlns:a16="http://schemas.microsoft.com/office/drawing/2014/main" id="{F56F18DC-3702-D788-B560-A0A0225DC06E}"/>
              </a:ext>
            </a:extLst>
          </p:cNvPr>
          <p:cNvSpPr/>
          <p:nvPr/>
        </p:nvSpPr>
        <p:spPr>
          <a:xfrm>
            <a:off x="9181781" y="1"/>
            <a:ext cx="3010219" cy="6858000"/>
          </a:xfrm>
          <a:custGeom>
            <a:avLst/>
            <a:gdLst/>
            <a:ahLst/>
            <a:cxnLst/>
            <a:rect l="l" t="t" r="r" b="b"/>
            <a:pathLst>
              <a:path w="4963794" h="11308715">
                <a:moveTo>
                  <a:pt x="4963189" y="0"/>
                </a:moveTo>
                <a:lnTo>
                  <a:pt x="0" y="0"/>
                </a:lnTo>
                <a:lnTo>
                  <a:pt x="0" y="11308556"/>
                </a:lnTo>
                <a:lnTo>
                  <a:pt x="4963189" y="11308556"/>
                </a:lnTo>
                <a:lnTo>
                  <a:pt x="4963189" y="0"/>
                </a:lnTo>
                <a:close/>
              </a:path>
            </a:pathLst>
          </a:custGeom>
          <a:solidFill>
            <a:srgbClr val="EB573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4">
            <a:extLst>
              <a:ext uri="{FF2B5EF4-FFF2-40B4-BE49-F238E27FC236}">
                <a16:creationId xmlns:a16="http://schemas.microsoft.com/office/drawing/2014/main" id="{501D37B6-C4ED-D07E-F325-F7FE3C2BF6D6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011822" y="546377"/>
            <a:ext cx="3746561" cy="5915622"/>
          </a:xfrm>
          <a:prstGeom prst="rect">
            <a:avLst/>
          </a:prstGeom>
        </p:spPr>
      </p:pic>
      <p:sp>
        <p:nvSpPr>
          <p:cNvPr id="13" name="Espace réservé du texte 13">
            <a:extLst>
              <a:ext uri="{FF2B5EF4-FFF2-40B4-BE49-F238E27FC236}">
                <a16:creationId xmlns:a16="http://schemas.microsoft.com/office/drawing/2014/main" id="{BBC1FCF9-E0F3-622A-90B7-07851114C07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19175" y="827088"/>
            <a:ext cx="6338888" cy="509587"/>
          </a:xfrm>
          <a:prstGeom prst="rect">
            <a:avLst/>
          </a:prstGeom>
        </p:spPr>
        <p:txBody>
          <a:bodyPr/>
          <a:lstStyle>
            <a:lvl1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fr-FR"/>
              <a:t>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47D9A343-BD34-0E62-E79F-D15E39A5E48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7695" y="2711302"/>
            <a:ext cx="6338888" cy="366598"/>
          </a:xfrm>
          <a:prstGeom prst="rect">
            <a:avLst/>
          </a:prstGeom>
        </p:spPr>
        <p:txBody>
          <a:bodyPr/>
          <a:lstStyle>
            <a:lvl1pPr>
              <a:defRPr sz="1600" b="1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fr-FR"/>
              <a:t>Contenu</a:t>
            </a:r>
          </a:p>
        </p:txBody>
      </p:sp>
      <p:sp>
        <p:nvSpPr>
          <p:cNvPr id="15" name="Espace réservé du texte 13">
            <a:extLst>
              <a:ext uri="{FF2B5EF4-FFF2-40B4-BE49-F238E27FC236}">
                <a16:creationId xmlns:a16="http://schemas.microsoft.com/office/drawing/2014/main" id="{58E94FC0-DE35-1CF4-338D-CE96B5B9640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7695" y="3283180"/>
            <a:ext cx="6338888" cy="366598"/>
          </a:xfrm>
          <a:prstGeom prst="rect">
            <a:avLst/>
          </a:prstGeom>
        </p:spPr>
        <p:txBody>
          <a:bodyPr/>
          <a:lstStyle>
            <a:lvl1pPr>
              <a:defRPr lang="fr-FR" sz="1300" kern="1200" dirty="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1pPr>
            <a:lvl2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fr-FR"/>
              <a:t>Contenu</a:t>
            </a:r>
          </a:p>
        </p:txBody>
      </p:sp>
    </p:spTree>
    <p:extLst>
      <p:ext uri="{BB962C8B-B14F-4D97-AF65-F5344CB8AC3E}">
        <p14:creationId xmlns:p14="http://schemas.microsoft.com/office/powerpoint/2010/main" val="3750530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6A966B88-1EB3-5DCD-7237-D23D3CE0E9C4}"/>
              </a:ext>
            </a:extLst>
          </p:cNvPr>
          <p:cNvSpPr/>
          <p:nvPr/>
        </p:nvSpPr>
        <p:spPr>
          <a:xfrm>
            <a:off x="9229488" y="-19049"/>
            <a:ext cx="3018580" cy="6877050"/>
          </a:xfrm>
          <a:custGeom>
            <a:avLst/>
            <a:gdLst/>
            <a:ahLst/>
            <a:cxnLst/>
            <a:rect l="l" t="t" r="r" b="b"/>
            <a:pathLst>
              <a:path w="4963794" h="11308715">
                <a:moveTo>
                  <a:pt x="4963189" y="0"/>
                </a:moveTo>
                <a:lnTo>
                  <a:pt x="0" y="0"/>
                </a:lnTo>
                <a:lnTo>
                  <a:pt x="0" y="11308556"/>
                </a:lnTo>
                <a:lnTo>
                  <a:pt x="4963189" y="11308556"/>
                </a:lnTo>
                <a:lnTo>
                  <a:pt x="4963189" y="0"/>
                </a:lnTo>
                <a:close/>
              </a:path>
            </a:pathLst>
          </a:custGeom>
          <a:solidFill>
            <a:srgbClr val="F0878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4">
            <a:extLst>
              <a:ext uri="{FF2B5EF4-FFF2-40B4-BE49-F238E27FC236}">
                <a16:creationId xmlns:a16="http://schemas.microsoft.com/office/drawing/2014/main" id="{34577F4B-092E-3C0F-B230-703C0EF7FFA4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60523" y="527329"/>
            <a:ext cx="3752592" cy="5925146"/>
          </a:xfrm>
          <a:prstGeom prst="rect">
            <a:avLst/>
          </a:prstGeom>
        </p:spPr>
      </p:pic>
      <p:pic>
        <p:nvPicPr>
          <p:cNvPr id="3" name="object 8">
            <a:extLst>
              <a:ext uri="{FF2B5EF4-FFF2-40B4-BE49-F238E27FC236}">
                <a16:creationId xmlns:a16="http://schemas.microsoft.com/office/drawing/2014/main" id="{46F0ACCA-7493-E063-23CB-6A4DAF3A2576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8715" y="376951"/>
            <a:ext cx="726047" cy="1037210"/>
          </a:xfrm>
          <a:prstGeom prst="rect">
            <a:avLst/>
          </a:prstGeom>
        </p:spPr>
      </p:pic>
      <p:pic>
        <p:nvPicPr>
          <p:cNvPr id="10" name="object 4">
            <a:extLst>
              <a:ext uri="{FF2B5EF4-FFF2-40B4-BE49-F238E27FC236}">
                <a16:creationId xmlns:a16="http://schemas.microsoft.com/office/drawing/2014/main" id="{D26C28C2-41E0-5724-3DF1-D4983C495E63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19317" y="5992417"/>
            <a:ext cx="814387" cy="488632"/>
          </a:xfrm>
          <a:prstGeom prst="rect">
            <a:avLst/>
          </a:prstGeom>
        </p:spPr>
      </p:pic>
      <p:sp>
        <p:nvSpPr>
          <p:cNvPr id="8" name="Espace réservé du texte 13">
            <a:extLst>
              <a:ext uri="{FF2B5EF4-FFF2-40B4-BE49-F238E27FC236}">
                <a16:creationId xmlns:a16="http://schemas.microsoft.com/office/drawing/2014/main" id="{FFA6C0A7-3AC9-7C4E-2332-AF7170B584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19175" y="827088"/>
            <a:ext cx="6338888" cy="509587"/>
          </a:xfrm>
          <a:prstGeom prst="rect">
            <a:avLst/>
          </a:prstGeom>
        </p:spPr>
        <p:txBody>
          <a:bodyPr/>
          <a:lstStyle>
            <a:lvl1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fr-FR"/>
              <a:t>Titre</a:t>
            </a:r>
          </a:p>
        </p:txBody>
      </p:sp>
      <p:sp>
        <p:nvSpPr>
          <p:cNvPr id="13" name="Espace réservé du texte 13">
            <a:extLst>
              <a:ext uri="{FF2B5EF4-FFF2-40B4-BE49-F238E27FC236}">
                <a16:creationId xmlns:a16="http://schemas.microsoft.com/office/drawing/2014/main" id="{35147902-8D3C-C1BF-C313-4F5E274E5D7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7695" y="2711302"/>
            <a:ext cx="6338888" cy="366598"/>
          </a:xfrm>
          <a:prstGeom prst="rect">
            <a:avLst/>
          </a:prstGeom>
        </p:spPr>
        <p:txBody>
          <a:bodyPr/>
          <a:lstStyle>
            <a:lvl1pPr>
              <a:defRPr sz="1600" b="1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fr-FR"/>
              <a:t>Contenu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D0CA600B-A4A0-5DF3-A5C4-F0D073C7BBD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7695" y="3283180"/>
            <a:ext cx="6338888" cy="366598"/>
          </a:xfrm>
          <a:prstGeom prst="rect">
            <a:avLst/>
          </a:prstGeom>
        </p:spPr>
        <p:txBody>
          <a:bodyPr/>
          <a:lstStyle>
            <a:lvl1pPr>
              <a:defRPr lang="fr-FR" sz="1300" kern="1200" dirty="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1pPr>
            <a:lvl2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fr-FR"/>
              <a:t>Contenu</a:t>
            </a:r>
          </a:p>
        </p:txBody>
      </p:sp>
    </p:spTree>
    <p:extLst>
      <p:ext uri="{BB962C8B-B14F-4D97-AF65-F5344CB8AC3E}">
        <p14:creationId xmlns:p14="http://schemas.microsoft.com/office/powerpoint/2010/main" val="420535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8">
            <a:extLst>
              <a:ext uri="{FF2B5EF4-FFF2-40B4-BE49-F238E27FC236}">
                <a16:creationId xmlns:a16="http://schemas.microsoft.com/office/drawing/2014/main" id="{78E92290-E42A-622C-8806-DE7006651E79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8715" y="376951"/>
            <a:ext cx="726047" cy="1037210"/>
          </a:xfrm>
          <a:prstGeom prst="rect">
            <a:avLst/>
          </a:prstGeom>
        </p:spPr>
      </p:pic>
      <p:sp>
        <p:nvSpPr>
          <p:cNvPr id="2" name="object 2">
            <a:extLst>
              <a:ext uri="{FF2B5EF4-FFF2-40B4-BE49-F238E27FC236}">
                <a16:creationId xmlns:a16="http://schemas.microsoft.com/office/drawing/2014/main" id="{ED7769C4-CF4E-7C0B-DB3B-254BEC0268EA}"/>
              </a:ext>
            </a:extLst>
          </p:cNvPr>
          <p:cNvSpPr/>
          <p:nvPr/>
        </p:nvSpPr>
        <p:spPr>
          <a:xfrm>
            <a:off x="9229488" y="-19049"/>
            <a:ext cx="3018580" cy="6877049"/>
          </a:xfrm>
          <a:custGeom>
            <a:avLst/>
            <a:gdLst/>
            <a:ahLst/>
            <a:cxnLst/>
            <a:rect l="l" t="t" r="r" b="b"/>
            <a:pathLst>
              <a:path w="4963794" h="11308715">
                <a:moveTo>
                  <a:pt x="4963189" y="0"/>
                </a:moveTo>
                <a:lnTo>
                  <a:pt x="0" y="0"/>
                </a:lnTo>
                <a:lnTo>
                  <a:pt x="0" y="11308556"/>
                </a:lnTo>
                <a:lnTo>
                  <a:pt x="4963189" y="11308556"/>
                </a:lnTo>
                <a:lnTo>
                  <a:pt x="4963189" y="0"/>
                </a:lnTo>
                <a:close/>
              </a:path>
            </a:pathLst>
          </a:custGeom>
          <a:solidFill>
            <a:srgbClr val="F9B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4">
            <a:extLst>
              <a:ext uri="{FF2B5EF4-FFF2-40B4-BE49-F238E27FC236}">
                <a16:creationId xmlns:a16="http://schemas.microsoft.com/office/drawing/2014/main" id="{7186D8D9-5B06-E7FA-1FB8-EF21B6E11DF7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50760" y="527328"/>
            <a:ext cx="3752593" cy="5925146"/>
          </a:xfrm>
          <a:prstGeom prst="rect">
            <a:avLst/>
          </a:prstGeom>
        </p:spPr>
      </p:pic>
      <p:pic>
        <p:nvPicPr>
          <p:cNvPr id="10" name="object 4">
            <a:extLst>
              <a:ext uri="{FF2B5EF4-FFF2-40B4-BE49-F238E27FC236}">
                <a16:creationId xmlns:a16="http://schemas.microsoft.com/office/drawing/2014/main" id="{D26C28C2-41E0-5724-3DF1-D4983C495E63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19317" y="5992417"/>
            <a:ext cx="814387" cy="488632"/>
          </a:xfrm>
          <a:prstGeom prst="rect">
            <a:avLst/>
          </a:prstGeom>
        </p:spPr>
      </p:pic>
      <p:sp>
        <p:nvSpPr>
          <p:cNvPr id="8" name="Espace réservé du texte 13">
            <a:extLst>
              <a:ext uri="{FF2B5EF4-FFF2-40B4-BE49-F238E27FC236}">
                <a16:creationId xmlns:a16="http://schemas.microsoft.com/office/drawing/2014/main" id="{88D59A3F-5594-42A7-B96F-66389D40E6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19175" y="827088"/>
            <a:ext cx="6338888" cy="509587"/>
          </a:xfrm>
          <a:prstGeom prst="rect">
            <a:avLst/>
          </a:prstGeom>
        </p:spPr>
        <p:txBody>
          <a:bodyPr/>
          <a:lstStyle>
            <a:lvl1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fr-FR"/>
              <a:t>Titre</a:t>
            </a:r>
          </a:p>
        </p:txBody>
      </p:sp>
      <p:sp>
        <p:nvSpPr>
          <p:cNvPr id="13" name="Espace réservé du texte 13">
            <a:extLst>
              <a:ext uri="{FF2B5EF4-FFF2-40B4-BE49-F238E27FC236}">
                <a16:creationId xmlns:a16="http://schemas.microsoft.com/office/drawing/2014/main" id="{3D9CA307-B36A-93E7-F78F-E80440E0E40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7695" y="2711302"/>
            <a:ext cx="6338888" cy="366598"/>
          </a:xfrm>
          <a:prstGeom prst="rect">
            <a:avLst/>
          </a:prstGeom>
        </p:spPr>
        <p:txBody>
          <a:bodyPr/>
          <a:lstStyle>
            <a:lvl1pPr>
              <a:defRPr sz="1600" b="1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fr-FR"/>
              <a:t>Contenu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2C4AB522-1260-4FFE-64D0-41E58E0C83C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7695" y="3283180"/>
            <a:ext cx="6338888" cy="366598"/>
          </a:xfrm>
          <a:prstGeom prst="rect">
            <a:avLst/>
          </a:prstGeom>
        </p:spPr>
        <p:txBody>
          <a:bodyPr/>
          <a:lstStyle>
            <a:lvl1pPr>
              <a:defRPr lang="fr-FR" sz="1300" kern="1200" dirty="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1pPr>
            <a:lvl2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fr-FR"/>
              <a:t>Contenu</a:t>
            </a:r>
          </a:p>
        </p:txBody>
      </p:sp>
    </p:spTree>
    <p:extLst>
      <p:ext uri="{BB962C8B-B14F-4D97-AF65-F5344CB8AC3E}">
        <p14:creationId xmlns:p14="http://schemas.microsoft.com/office/powerpoint/2010/main" val="1156131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CF4A956C-9F0E-D223-F3EA-EF00DE28F9B0}"/>
              </a:ext>
            </a:extLst>
          </p:cNvPr>
          <p:cNvSpPr/>
          <p:nvPr/>
        </p:nvSpPr>
        <p:spPr>
          <a:xfrm>
            <a:off x="9229488" y="-19049"/>
            <a:ext cx="3018580" cy="6877049"/>
          </a:xfrm>
          <a:custGeom>
            <a:avLst/>
            <a:gdLst/>
            <a:ahLst/>
            <a:cxnLst/>
            <a:rect l="l" t="t" r="r" b="b"/>
            <a:pathLst>
              <a:path w="4963794" h="11308715">
                <a:moveTo>
                  <a:pt x="4963189" y="0"/>
                </a:moveTo>
                <a:lnTo>
                  <a:pt x="0" y="0"/>
                </a:lnTo>
                <a:lnTo>
                  <a:pt x="0" y="11308556"/>
                </a:lnTo>
                <a:lnTo>
                  <a:pt x="4963189" y="11308556"/>
                </a:lnTo>
                <a:lnTo>
                  <a:pt x="4963189" y="0"/>
                </a:lnTo>
                <a:close/>
              </a:path>
            </a:pathLst>
          </a:custGeom>
          <a:solidFill>
            <a:srgbClr val="37ACA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4">
            <a:extLst>
              <a:ext uri="{FF2B5EF4-FFF2-40B4-BE49-F238E27FC236}">
                <a16:creationId xmlns:a16="http://schemas.microsoft.com/office/drawing/2014/main" id="{98057A5B-037B-8885-6447-24A2F95B2629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50761" y="527328"/>
            <a:ext cx="3752592" cy="5925145"/>
          </a:xfrm>
          <a:prstGeom prst="rect">
            <a:avLst/>
          </a:prstGeom>
        </p:spPr>
      </p:pic>
      <p:pic>
        <p:nvPicPr>
          <p:cNvPr id="3" name="object 8">
            <a:extLst>
              <a:ext uri="{FF2B5EF4-FFF2-40B4-BE49-F238E27FC236}">
                <a16:creationId xmlns:a16="http://schemas.microsoft.com/office/drawing/2014/main" id="{45A5EE70-995C-2E59-AA7D-FE80209FE5F4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8715" y="376951"/>
            <a:ext cx="726047" cy="1037210"/>
          </a:xfrm>
          <a:prstGeom prst="rect">
            <a:avLst/>
          </a:prstGeom>
        </p:spPr>
      </p:pic>
      <p:pic>
        <p:nvPicPr>
          <p:cNvPr id="10" name="object 4">
            <a:extLst>
              <a:ext uri="{FF2B5EF4-FFF2-40B4-BE49-F238E27FC236}">
                <a16:creationId xmlns:a16="http://schemas.microsoft.com/office/drawing/2014/main" id="{D26C28C2-41E0-5724-3DF1-D4983C495E63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19317" y="5992417"/>
            <a:ext cx="814387" cy="488632"/>
          </a:xfrm>
          <a:prstGeom prst="rect">
            <a:avLst/>
          </a:prstGeom>
        </p:spPr>
      </p:pic>
      <p:sp>
        <p:nvSpPr>
          <p:cNvPr id="8" name="Espace réservé du texte 13">
            <a:extLst>
              <a:ext uri="{FF2B5EF4-FFF2-40B4-BE49-F238E27FC236}">
                <a16:creationId xmlns:a16="http://schemas.microsoft.com/office/drawing/2014/main" id="{1A1AD2B9-5E81-C191-9327-EF6F57151C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19175" y="827088"/>
            <a:ext cx="6338888" cy="509587"/>
          </a:xfrm>
          <a:prstGeom prst="rect">
            <a:avLst/>
          </a:prstGeom>
        </p:spPr>
        <p:txBody>
          <a:bodyPr/>
          <a:lstStyle>
            <a:lvl1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fr-FR"/>
              <a:t>Titre</a:t>
            </a:r>
          </a:p>
        </p:txBody>
      </p:sp>
      <p:sp>
        <p:nvSpPr>
          <p:cNvPr id="13" name="Espace réservé du texte 13">
            <a:extLst>
              <a:ext uri="{FF2B5EF4-FFF2-40B4-BE49-F238E27FC236}">
                <a16:creationId xmlns:a16="http://schemas.microsoft.com/office/drawing/2014/main" id="{79A9CFD8-D7F0-0D6B-148A-5226F2BB649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7695" y="2711302"/>
            <a:ext cx="6338888" cy="366598"/>
          </a:xfrm>
          <a:prstGeom prst="rect">
            <a:avLst/>
          </a:prstGeom>
        </p:spPr>
        <p:txBody>
          <a:bodyPr/>
          <a:lstStyle>
            <a:lvl1pPr>
              <a:defRPr sz="1600" b="1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fr-FR"/>
              <a:t>Contenu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DF51FA3A-B211-8F57-1AC0-210616A349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7695" y="3283180"/>
            <a:ext cx="6338888" cy="366598"/>
          </a:xfrm>
          <a:prstGeom prst="rect">
            <a:avLst/>
          </a:prstGeom>
        </p:spPr>
        <p:txBody>
          <a:bodyPr/>
          <a:lstStyle>
            <a:lvl1pPr>
              <a:defRPr lang="fr-FR" sz="1300" kern="1200" dirty="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1pPr>
            <a:lvl2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fr-FR"/>
              <a:t>Contenu</a:t>
            </a:r>
          </a:p>
        </p:txBody>
      </p:sp>
    </p:spTree>
    <p:extLst>
      <p:ext uri="{BB962C8B-B14F-4D97-AF65-F5344CB8AC3E}">
        <p14:creationId xmlns:p14="http://schemas.microsoft.com/office/powerpoint/2010/main" val="75493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>
            <a:extLst>
              <a:ext uri="{FF2B5EF4-FFF2-40B4-BE49-F238E27FC236}">
                <a16:creationId xmlns:a16="http://schemas.microsoft.com/office/drawing/2014/main" id="{C43FFC47-7530-C424-8409-013E5F0A6BF7}"/>
              </a:ext>
            </a:extLst>
          </p:cNvPr>
          <p:cNvSpPr/>
          <p:nvPr/>
        </p:nvSpPr>
        <p:spPr>
          <a:xfrm>
            <a:off x="9229488" y="-19049"/>
            <a:ext cx="3044076" cy="6877049"/>
          </a:xfrm>
          <a:custGeom>
            <a:avLst/>
            <a:gdLst/>
            <a:ahLst/>
            <a:cxnLst/>
            <a:rect l="l" t="t" r="r" b="b"/>
            <a:pathLst>
              <a:path w="4963794" h="11308715">
                <a:moveTo>
                  <a:pt x="4963189" y="0"/>
                </a:moveTo>
                <a:lnTo>
                  <a:pt x="0" y="0"/>
                </a:lnTo>
                <a:lnTo>
                  <a:pt x="0" y="11308556"/>
                </a:lnTo>
                <a:lnTo>
                  <a:pt x="4963189" y="11308556"/>
                </a:lnTo>
                <a:lnTo>
                  <a:pt x="4963189" y="0"/>
                </a:lnTo>
                <a:close/>
              </a:path>
            </a:pathLst>
          </a:custGeom>
          <a:solidFill>
            <a:srgbClr val="89C6C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4">
            <a:extLst>
              <a:ext uri="{FF2B5EF4-FFF2-40B4-BE49-F238E27FC236}">
                <a16:creationId xmlns:a16="http://schemas.microsoft.com/office/drawing/2014/main" id="{FE1F4D61-5CD5-A696-65E8-5DE8CB23891D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50760" y="527328"/>
            <a:ext cx="3752592" cy="5925145"/>
          </a:xfrm>
          <a:prstGeom prst="rect">
            <a:avLst/>
          </a:prstGeom>
        </p:spPr>
      </p:pic>
      <p:pic>
        <p:nvPicPr>
          <p:cNvPr id="2" name="object 8">
            <a:extLst>
              <a:ext uri="{FF2B5EF4-FFF2-40B4-BE49-F238E27FC236}">
                <a16:creationId xmlns:a16="http://schemas.microsoft.com/office/drawing/2014/main" id="{E565D1A8-DBC3-D718-A4C6-FE7472F34D0E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8715" y="376951"/>
            <a:ext cx="726047" cy="1037210"/>
          </a:xfrm>
          <a:prstGeom prst="rect">
            <a:avLst/>
          </a:prstGeom>
        </p:spPr>
      </p:pic>
      <p:pic>
        <p:nvPicPr>
          <p:cNvPr id="10" name="object 4">
            <a:extLst>
              <a:ext uri="{FF2B5EF4-FFF2-40B4-BE49-F238E27FC236}">
                <a16:creationId xmlns:a16="http://schemas.microsoft.com/office/drawing/2014/main" id="{D26C28C2-41E0-5724-3DF1-D4983C495E63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19317" y="5992417"/>
            <a:ext cx="814387" cy="488632"/>
          </a:xfrm>
          <a:prstGeom prst="rect">
            <a:avLst/>
          </a:prstGeom>
        </p:spPr>
      </p:pic>
      <p:sp>
        <p:nvSpPr>
          <p:cNvPr id="8" name="Espace réservé du texte 13">
            <a:extLst>
              <a:ext uri="{FF2B5EF4-FFF2-40B4-BE49-F238E27FC236}">
                <a16:creationId xmlns:a16="http://schemas.microsoft.com/office/drawing/2014/main" id="{3277A2E2-5177-2EF2-86BD-D717BF04210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19175" y="827088"/>
            <a:ext cx="6338888" cy="509587"/>
          </a:xfrm>
          <a:prstGeom prst="rect">
            <a:avLst/>
          </a:prstGeom>
        </p:spPr>
        <p:txBody>
          <a:bodyPr/>
          <a:lstStyle>
            <a:lvl1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fr-FR"/>
              <a:t>Titre</a:t>
            </a:r>
          </a:p>
        </p:txBody>
      </p:sp>
      <p:sp>
        <p:nvSpPr>
          <p:cNvPr id="13" name="Espace réservé du texte 13">
            <a:extLst>
              <a:ext uri="{FF2B5EF4-FFF2-40B4-BE49-F238E27FC236}">
                <a16:creationId xmlns:a16="http://schemas.microsoft.com/office/drawing/2014/main" id="{23062CA7-9491-30DC-2717-37F43094415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7695" y="2711302"/>
            <a:ext cx="6338888" cy="366598"/>
          </a:xfrm>
          <a:prstGeom prst="rect">
            <a:avLst/>
          </a:prstGeom>
        </p:spPr>
        <p:txBody>
          <a:bodyPr/>
          <a:lstStyle>
            <a:lvl1pPr>
              <a:defRPr sz="1600" b="1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fr-FR"/>
              <a:t>Contenu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14781A69-4FE6-5F8E-D7D5-9E6295E7014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7695" y="3283180"/>
            <a:ext cx="6338888" cy="366598"/>
          </a:xfrm>
          <a:prstGeom prst="rect">
            <a:avLst/>
          </a:prstGeom>
        </p:spPr>
        <p:txBody>
          <a:bodyPr/>
          <a:lstStyle>
            <a:lvl1pPr>
              <a:defRPr lang="fr-FR" sz="1300" kern="1200" dirty="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1pPr>
            <a:lvl2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fr-FR"/>
              <a:t>Contenu</a:t>
            </a:r>
          </a:p>
        </p:txBody>
      </p:sp>
    </p:spTree>
    <p:extLst>
      <p:ext uri="{BB962C8B-B14F-4D97-AF65-F5344CB8AC3E}">
        <p14:creationId xmlns:p14="http://schemas.microsoft.com/office/powerpoint/2010/main" val="2461166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893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277246" eaLnBrk="1" hangingPunct="1">
        <a:defRPr>
          <a:latin typeface="+mn-lt"/>
          <a:ea typeface="+mn-ea"/>
          <a:cs typeface="+mn-cs"/>
        </a:defRPr>
      </a:lvl2pPr>
      <a:lvl3pPr marL="554492" eaLnBrk="1" hangingPunct="1">
        <a:defRPr>
          <a:latin typeface="+mn-lt"/>
          <a:ea typeface="+mn-ea"/>
          <a:cs typeface="+mn-cs"/>
        </a:defRPr>
      </a:lvl3pPr>
      <a:lvl4pPr marL="831738" eaLnBrk="1" hangingPunct="1">
        <a:defRPr>
          <a:latin typeface="+mn-lt"/>
          <a:ea typeface="+mn-ea"/>
          <a:cs typeface="+mn-cs"/>
        </a:defRPr>
      </a:lvl4pPr>
      <a:lvl5pPr marL="1108984" eaLnBrk="1" hangingPunct="1">
        <a:defRPr>
          <a:latin typeface="+mn-lt"/>
          <a:ea typeface="+mn-ea"/>
          <a:cs typeface="+mn-cs"/>
        </a:defRPr>
      </a:lvl5pPr>
      <a:lvl6pPr marL="1386230" eaLnBrk="1" hangingPunct="1">
        <a:defRPr>
          <a:latin typeface="+mn-lt"/>
          <a:ea typeface="+mn-ea"/>
          <a:cs typeface="+mn-cs"/>
        </a:defRPr>
      </a:lvl6pPr>
      <a:lvl7pPr marL="1663476" eaLnBrk="1" hangingPunct="1">
        <a:defRPr>
          <a:latin typeface="+mn-lt"/>
          <a:ea typeface="+mn-ea"/>
          <a:cs typeface="+mn-cs"/>
        </a:defRPr>
      </a:lvl7pPr>
      <a:lvl8pPr marL="1940723" eaLnBrk="1" hangingPunct="1">
        <a:defRPr>
          <a:latin typeface="+mn-lt"/>
          <a:ea typeface="+mn-ea"/>
          <a:cs typeface="+mn-cs"/>
        </a:defRPr>
      </a:lvl8pPr>
      <a:lvl9pPr marL="2217969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277246" eaLnBrk="1" hangingPunct="1">
        <a:defRPr>
          <a:latin typeface="+mn-lt"/>
          <a:ea typeface="+mn-ea"/>
          <a:cs typeface="+mn-cs"/>
        </a:defRPr>
      </a:lvl2pPr>
      <a:lvl3pPr marL="554492" eaLnBrk="1" hangingPunct="1">
        <a:defRPr>
          <a:latin typeface="+mn-lt"/>
          <a:ea typeface="+mn-ea"/>
          <a:cs typeface="+mn-cs"/>
        </a:defRPr>
      </a:lvl3pPr>
      <a:lvl4pPr marL="831738" eaLnBrk="1" hangingPunct="1">
        <a:defRPr>
          <a:latin typeface="+mn-lt"/>
          <a:ea typeface="+mn-ea"/>
          <a:cs typeface="+mn-cs"/>
        </a:defRPr>
      </a:lvl4pPr>
      <a:lvl5pPr marL="1108984" eaLnBrk="1" hangingPunct="1">
        <a:defRPr>
          <a:latin typeface="+mn-lt"/>
          <a:ea typeface="+mn-ea"/>
          <a:cs typeface="+mn-cs"/>
        </a:defRPr>
      </a:lvl5pPr>
      <a:lvl6pPr marL="1386230" eaLnBrk="1" hangingPunct="1">
        <a:defRPr>
          <a:latin typeface="+mn-lt"/>
          <a:ea typeface="+mn-ea"/>
          <a:cs typeface="+mn-cs"/>
        </a:defRPr>
      </a:lvl6pPr>
      <a:lvl7pPr marL="1663476" eaLnBrk="1" hangingPunct="1">
        <a:defRPr>
          <a:latin typeface="+mn-lt"/>
          <a:ea typeface="+mn-ea"/>
          <a:cs typeface="+mn-cs"/>
        </a:defRPr>
      </a:lvl7pPr>
      <a:lvl8pPr marL="1940723" eaLnBrk="1" hangingPunct="1">
        <a:defRPr>
          <a:latin typeface="+mn-lt"/>
          <a:ea typeface="+mn-ea"/>
          <a:cs typeface="+mn-cs"/>
        </a:defRPr>
      </a:lvl8pPr>
      <a:lvl9pPr marL="2217969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8885F3F8-CA12-BFCC-082A-43DDC2294F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231" y="0"/>
            <a:ext cx="4620768" cy="2178995"/>
          </a:xfrm>
          <a:prstGeom prst="rect">
            <a:avLst/>
          </a:prstGeom>
        </p:spPr>
      </p:pic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884F3367-7C15-0F58-EECC-356294A484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15 – 17 SEPT 2026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30F6964D-F66B-87B9-BC67-9559C7ECE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5220" y="3174122"/>
            <a:ext cx="5716779" cy="509755"/>
          </a:xfrm>
        </p:spPr>
        <p:txBody>
          <a:bodyPr/>
          <a:lstStyle/>
          <a:p>
            <a:r>
              <a:rPr lang="fr-FR" dirty="0"/>
              <a:t>PRESENTATION - IFTM 2026</a:t>
            </a:r>
          </a:p>
        </p:txBody>
      </p:sp>
    </p:spTree>
    <p:extLst>
      <p:ext uri="{BB962C8B-B14F-4D97-AF65-F5344CB8AC3E}">
        <p14:creationId xmlns:p14="http://schemas.microsoft.com/office/powerpoint/2010/main" val="261893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1">
            <a:extLst>
              <a:ext uri="{FF2B5EF4-FFF2-40B4-BE49-F238E27FC236}">
                <a16:creationId xmlns:a16="http://schemas.microsoft.com/office/drawing/2014/main" id="{710253AD-09B5-BC9F-CAC2-1CC5D8A18C2F}"/>
              </a:ext>
            </a:extLst>
          </p:cNvPr>
          <p:cNvSpPr txBox="1">
            <a:spLocks/>
          </p:cNvSpPr>
          <p:nvPr/>
        </p:nvSpPr>
        <p:spPr>
          <a:xfrm>
            <a:off x="1019175" y="827088"/>
            <a:ext cx="7798254" cy="509587"/>
          </a:xfrm>
          <a:prstGeom prst="rect">
            <a:avLst/>
          </a:prstGeom>
        </p:spPr>
        <p:txBody>
          <a:bodyPr/>
          <a:lstStyle>
            <a:lvl1pPr marL="0" eaLnBrk="1" hangingPunct="1">
              <a:defRPr sz="3200" b="1"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277246" eaLnBrk="1" hangingPunct="1">
              <a:defRPr sz="3200" b="1"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2pPr>
            <a:lvl3pPr marL="554492" eaLnBrk="1" hangingPunct="1">
              <a:defRPr sz="3200" b="1"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3pPr>
            <a:lvl4pPr marL="831738" eaLnBrk="1" hangingPunct="1">
              <a:defRPr sz="3200" b="1"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4pPr>
            <a:lvl5pPr marL="1108984" eaLnBrk="1" hangingPunct="1">
              <a:defRPr sz="3200" b="1"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5pPr>
            <a:lvl6pPr marL="1386230" eaLnBrk="1" hangingPunct="1">
              <a:defRPr>
                <a:latin typeface="+mn-lt"/>
                <a:ea typeface="+mn-ea"/>
                <a:cs typeface="+mn-cs"/>
              </a:defRPr>
            </a:lvl6pPr>
            <a:lvl7pPr marL="1663476" eaLnBrk="1" hangingPunct="1">
              <a:defRPr>
                <a:latin typeface="+mn-lt"/>
                <a:ea typeface="+mn-ea"/>
                <a:cs typeface="+mn-cs"/>
              </a:defRPr>
            </a:lvl7pPr>
            <a:lvl8pPr marL="1940723" eaLnBrk="1" hangingPunct="1">
              <a:defRPr>
                <a:latin typeface="+mn-lt"/>
                <a:ea typeface="+mn-ea"/>
                <a:cs typeface="+mn-cs"/>
              </a:defRPr>
            </a:lvl8pPr>
            <a:lvl9pPr marL="2217969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fr-FR" kern="0" dirty="0">
                <a:solidFill>
                  <a:sysClr val="windowText" lastClr="000000"/>
                </a:solidFill>
              </a:rPr>
              <a:t>IFTM 2025:</a:t>
            </a:r>
          </a:p>
        </p:txBody>
      </p:sp>
      <p:sp>
        <p:nvSpPr>
          <p:cNvPr id="6" name="Espace réservé du texte 2">
            <a:extLst>
              <a:ext uri="{FF2B5EF4-FFF2-40B4-BE49-F238E27FC236}">
                <a16:creationId xmlns:a16="http://schemas.microsoft.com/office/drawing/2014/main" id="{FED2D674-8A79-2278-3B52-D1F6A7713DE3}"/>
              </a:ext>
            </a:extLst>
          </p:cNvPr>
          <p:cNvSpPr txBox="1">
            <a:spLocks/>
          </p:cNvSpPr>
          <p:nvPr/>
        </p:nvSpPr>
        <p:spPr>
          <a:xfrm>
            <a:off x="403352" y="2906105"/>
            <a:ext cx="4952362" cy="341423"/>
          </a:xfrm>
          <a:prstGeom prst="rect">
            <a:avLst/>
          </a:prstGeom>
        </p:spPr>
        <p:txBody>
          <a:bodyPr/>
          <a:lstStyle>
            <a:lvl1pPr marL="0" eaLnBrk="1" hangingPunct="1">
              <a:defRPr sz="1600" b="1"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277246" eaLnBrk="1" hangingPunct="1">
              <a:defRPr sz="3200" b="1"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2pPr>
            <a:lvl3pPr marL="554492" eaLnBrk="1" hangingPunct="1">
              <a:defRPr sz="3200" b="1"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3pPr>
            <a:lvl4pPr marL="831738" eaLnBrk="1" hangingPunct="1">
              <a:defRPr sz="3200" b="1"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4pPr>
            <a:lvl5pPr marL="1108984" eaLnBrk="1" hangingPunct="1">
              <a:defRPr sz="3200" b="1"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5pPr>
            <a:lvl6pPr marL="1386230" eaLnBrk="1" hangingPunct="1">
              <a:defRPr>
                <a:latin typeface="+mn-lt"/>
                <a:ea typeface="+mn-ea"/>
                <a:cs typeface="+mn-cs"/>
              </a:defRPr>
            </a:lvl6pPr>
            <a:lvl7pPr marL="1663476" eaLnBrk="1" hangingPunct="1">
              <a:defRPr>
                <a:latin typeface="+mn-lt"/>
                <a:ea typeface="+mn-ea"/>
                <a:cs typeface="+mn-cs"/>
              </a:defRPr>
            </a:lvl7pPr>
            <a:lvl8pPr marL="1940723" eaLnBrk="1" hangingPunct="1">
              <a:defRPr>
                <a:latin typeface="+mn-lt"/>
                <a:ea typeface="+mn-ea"/>
                <a:cs typeface="+mn-cs"/>
              </a:defRPr>
            </a:lvl8pPr>
            <a:lvl9pPr marL="2217969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endParaRPr lang="fr-FR" sz="2400" u="sng" kern="0" dirty="0">
              <a:solidFill>
                <a:sysClr val="windowText" lastClr="000000"/>
              </a:solidFill>
            </a:endParaRPr>
          </a:p>
        </p:txBody>
      </p:sp>
      <p:sp>
        <p:nvSpPr>
          <p:cNvPr id="7" name="Espace réservé du texte 3">
            <a:extLst>
              <a:ext uri="{FF2B5EF4-FFF2-40B4-BE49-F238E27FC236}">
                <a16:creationId xmlns:a16="http://schemas.microsoft.com/office/drawing/2014/main" id="{7D310377-C9E7-CD64-A63A-41BC482942C9}"/>
              </a:ext>
            </a:extLst>
          </p:cNvPr>
          <p:cNvSpPr txBox="1">
            <a:spLocks/>
          </p:cNvSpPr>
          <p:nvPr/>
        </p:nvSpPr>
        <p:spPr>
          <a:xfrm>
            <a:off x="968625" y="2976933"/>
            <a:ext cx="5602296" cy="466992"/>
          </a:xfrm>
          <a:prstGeom prst="rect">
            <a:avLst/>
          </a:prstGeom>
        </p:spPr>
        <p:txBody>
          <a:bodyPr/>
          <a:lstStyle>
            <a:lvl1pPr marL="0" eaLnBrk="1" hangingPunct="1">
              <a:defRPr lang="fr-FR" sz="1300" kern="1200" dirty="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1pPr>
            <a:lvl2pPr marL="277246" eaLnBrk="1" hangingPunct="1">
              <a:defRPr sz="3200" b="1"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2pPr>
            <a:lvl3pPr marL="554492" eaLnBrk="1" hangingPunct="1">
              <a:defRPr sz="3200" b="1"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3pPr>
            <a:lvl4pPr marL="831738" eaLnBrk="1" hangingPunct="1">
              <a:defRPr sz="3200" b="1"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4pPr>
            <a:lvl5pPr marL="1108984" eaLnBrk="1" hangingPunct="1">
              <a:defRPr sz="3200" b="1"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5pPr>
            <a:lvl6pPr marL="1386230" eaLnBrk="1" hangingPunct="1">
              <a:defRPr>
                <a:latin typeface="+mn-lt"/>
                <a:ea typeface="+mn-ea"/>
                <a:cs typeface="+mn-cs"/>
              </a:defRPr>
            </a:lvl6pPr>
            <a:lvl7pPr marL="1663476" eaLnBrk="1" hangingPunct="1">
              <a:defRPr>
                <a:latin typeface="+mn-lt"/>
                <a:ea typeface="+mn-ea"/>
                <a:cs typeface="+mn-cs"/>
              </a:defRPr>
            </a:lvl7pPr>
            <a:lvl8pPr marL="1940723" eaLnBrk="1" hangingPunct="1">
              <a:defRPr>
                <a:latin typeface="+mn-lt"/>
                <a:ea typeface="+mn-ea"/>
                <a:cs typeface="+mn-cs"/>
              </a:defRPr>
            </a:lvl8pPr>
            <a:lvl9pPr marL="2217969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b="1" u="sng" kern="0" dirty="0">
                <a:solidFill>
                  <a:sysClr val="windowText" lastClr="000000"/>
                </a:solidFill>
              </a:rPr>
              <a:t>Key figures</a:t>
            </a:r>
            <a:r>
              <a:rPr lang="fr-FR" sz="2400" kern="0" dirty="0">
                <a:solidFill>
                  <a:sysClr val="windowText" lastClr="000000"/>
                </a:solidFill>
              </a:rPr>
              <a:t>	</a:t>
            </a:r>
            <a:r>
              <a:rPr lang="fr-FR" sz="2400" b="1" dirty="0">
                <a:solidFill>
                  <a:srgbClr val="E83D65"/>
                </a:solidFill>
              </a:rPr>
              <a:t>32,022 </a:t>
            </a:r>
            <a:r>
              <a:rPr lang="fr-FR" sz="2400" b="1" dirty="0" err="1">
                <a:solidFill>
                  <a:srgbClr val="E83D65"/>
                </a:solidFill>
              </a:rPr>
              <a:t>visitors</a:t>
            </a:r>
            <a:endParaRPr lang="fr-FR" sz="2400" b="1" dirty="0">
              <a:solidFill>
                <a:srgbClr val="E83D65"/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990EAF1-1E86-7513-037B-295E47A17FB5}"/>
              </a:ext>
            </a:extLst>
          </p:cNvPr>
          <p:cNvSpPr txBox="1"/>
          <p:nvPr/>
        </p:nvSpPr>
        <p:spPr>
          <a:xfrm>
            <a:off x="1019175" y="1970595"/>
            <a:ext cx="6951281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</a:pPr>
            <a:r>
              <a:rPr lang="en-US" sz="1300" dirty="0">
                <a:latin typeface="Helvetica" panose="020B0604020202020204" pitchFamily="34" charset="0"/>
                <a:cs typeface="Helvetica" panose="020B0604020202020204" pitchFamily="34" charset="0"/>
              </a:rPr>
              <a:t>IFTM is the only B2B trade show that brings together all professionals of </a:t>
            </a:r>
            <a:r>
              <a:rPr lang="en-US" sz="1300" b="1" dirty="0">
                <a:latin typeface="Helvetica" panose="020B0604020202020204" pitchFamily="34" charset="0"/>
                <a:cs typeface="Helvetica" panose="020B0604020202020204" pitchFamily="34" charset="0"/>
              </a:rPr>
              <a:t>the French tourism industry: the Leisure, Business, MICE, and Group</a:t>
            </a:r>
            <a:r>
              <a:rPr lang="en-US" sz="1300" dirty="0">
                <a:latin typeface="Helvetica" panose="020B0604020202020204" pitchFamily="34" charset="0"/>
                <a:cs typeface="Helvetica" panose="020B0604020202020204" pitchFamily="34" charset="0"/>
              </a:rPr>
              <a:t>. IFTM is the starting point of a collective movement towards tourism that is </a:t>
            </a:r>
            <a:r>
              <a:rPr lang="en-US" sz="1300" b="1" dirty="0">
                <a:latin typeface="Helvetica" panose="020B0604020202020204" pitchFamily="34" charset="0"/>
                <a:cs typeface="Helvetica" panose="020B0604020202020204" pitchFamily="34" charset="0"/>
              </a:rPr>
              <a:t>more ambitious, more innovative, and deeply responsible</a:t>
            </a:r>
            <a:r>
              <a:rPr lang="en-US" sz="1300" dirty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  <a:endParaRPr lang="fr-FR" sz="1300" b="1" i="0" u="none" strike="noStrike" baseline="0" dirty="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480C1038-C976-52CC-7686-CA1D51111B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9333" y="5692423"/>
            <a:ext cx="307615" cy="446041"/>
          </a:xfrm>
          <a:prstGeom prst="rect">
            <a:avLst/>
          </a:prstGeom>
        </p:spPr>
      </p:pic>
      <p:pic>
        <p:nvPicPr>
          <p:cNvPr id="16" name="Image 15" descr="Une image contenant Graphique, cercle, créativité, art&#10;&#10;Le contenu généré par l’IA peut être incorrect.">
            <a:extLst>
              <a:ext uri="{FF2B5EF4-FFF2-40B4-BE49-F238E27FC236}">
                <a16:creationId xmlns:a16="http://schemas.microsoft.com/office/drawing/2014/main" id="{46C56C78-906C-8C59-A71C-EB5317D45F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33" y="4054714"/>
            <a:ext cx="307615" cy="446042"/>
          </a:xfrm>
          <a:prstGeom prst="rect">
            <a:avLst/>
          </a:prstGeom>
        </p:spPr>
      </p:pic>
      <p:pic>
        <p:nvPicPr>
          <p:cNvPr id="18" name="Image 17" descr="Une image contenant cercle, Graphique, créativité, art&#10;&#10;Le contenu généré par l’IA peut être incorrect.">
            <a:extLst>
              <a:ext uri="{FF2B5EF4-FFF2-40B4-BE49-F238E27FC236}">
                <a16:creationId xmlns:a16="http://schemas.microsoft.com/office/drawing/2014/main" id="{38CD832F-5717-1EB4-3F87-61F65F0C9F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61" y="4655491"/>
            <a:ext cx="304316" cy="441259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F44BA1AA-8EFC-93B0-497D-4B2037EA7F03}"/>
              </a:ext>
            </a:extLst>
          </p:cNvPr>
          <p:cNvSpPr txBox="1"/>
          <p:nvPr/>
        </p:nvSpPr>
        <p:spPr>
          <a:xfrm>
            <a:off x="1124074" y="4724741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>
                <a:solidFill>
                  <a:srgbClr val="E83D6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18% International </a:t>
            </a:r>
            <a:r>
              <a:rPr lang="fr-FR" sz="2000" b="1" err="1">
                <a:solidFill>
                  <a:srgbClr val="E83D6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visitors</a:t>
            </a:r>
            <a:r>
              <a:rPr lang="fr-FR" sz="2000" b="1">
                <a:solidFill>
                  <a:srgbClr val="E83D6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B6EF7923-47BB-E75B-7914-439BFD1AC8E2}"/>
              </a:ext>
            </a:extLst>
          </p:cNvPr>
          <p:cNvSpPr txBox="1"/>
          <p:nvPr/>
        </p:nvSpPr>
        <p:spPr>
          <a:xfrm>
            <a:off x="1124074" y="3591711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E83D6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1,650 Brands - 117</a:t>
            </a:r>
            <a:r>
              <a:rPr lang="fr-FR" dirty="0">
                <a:solidFill>
                  <a:srgbClr val="E83D65"/>
                </a:solidFill>
              </a:rPr>
              <a:t> </a:t>
            </a:r>
            <a:r>
              <a:rPr lang="fr-FR" sz="2000" b="1" dirty="0">
                <a:solidFill>
                  <a:srgbClr val="E83D6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Destinations</a:t>
            </a:r>
          </a:p>
          <a:p>
            <a:r>
              <a:rPr lang="fr-FR" sz="2000" b="1" dirty="0">
                <a:solidFill>
                  <a:srgbClr val="E83D6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endParaRPr lang="fr-FR" sz="20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CF01AA92-C53C-0634-5B83-47445118D74B}"/>
              </a:ext>
            </a:extLst>
          </p:cNvPr>
          <p:cNvSpPr txBox="1"/>
          <p:nvPr/>
        </p:nvSpPr>
        <p:spPr>
          <a:xfrm>
            <a:off x="1124074" y="4142022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E83D6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16,725 Business meetings (+27,7 % vs 2025)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A50DE26-CF5D-5AEB-4EBC-EECF5FA0C657}"/>
              </a:ext>
            </a:extLst>
          </p:cNvPr>
          <p:cNvSpPr txBox="1"/>
          <p:nvPr/>
        </p:nvSpPr>
        <p:spPr>
          <a:xfrm>
            <a:off x="1019175" y="1470787"/>
            <a:ext cx="76683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kern="0" dirty="0">
                <a:solidFill>
                  <a:sysClr val="windowText" lastClr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The 1</a:t>
            </a:r>
            <a:r>
              <a:rPr lang="en-US" b="1" kern="0" baseline="30000" dirty="0">
                <a:solidFill>
                  <a:sysClr val="windowText" lastClr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st</a:t>
            </a:r>
            <a:r>
              <a:rPr lang="en-US" b="1" kern="0" dirty="0">
                <a:solidFill>
                  <a:sysClr val="windowText" lastClr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B2B event for travel professionals in France</a:t>
            </a:r>
            <a:endParaRPr lang="fr-FR" b="1" kern="0" dirty="0">
              <a:solidFill>
                <a:sysClr val="windowText" lastClr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Image 2" descr="Une image contenant cercle, Graphique, créativité, art&#10;&#10;Le contenu généré par l’IA peut être incorrect.">
            <a:extLst>
              <a:ext uri="{FF2B5EF4-FFF2-40B4-BE49-F238E27FC236}">
                <a16:creationId xmlns:a16="http://schemas.microsoft.com/office/drawing/2014/main" id="{D29EFF75-91C7-5068-782E-C512D03D13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46" y="3518568"/>
            <a:ext cx="307615" cy="446041"/>
          </a:xfrm>
          <a:prstGeom prst="rect">
            <a:avLst/>
          </a:prstGeom>
        </p:spPr>
      </p:pic>
      <p:pic>
        <p:nvPicPr>
          <p:cNvPr id="9" name="Image 8" descr="Une image contenant cercle, Graphique, créativité, art&#10;&#10;Le contenu généré par l’IA peut être incorrect.">
            <a:extLst>
              <a:ext uri="{FF2B5EF4-FFF2-40B4-BE49-F238E27FC236}">
                <a16:creationId xmlns:a16="http://schemas.microsoft.com/office/drawing/2014/main" id="{47A58E44-B101-6F82-9C5C-EA01826C04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32" y="5184862"/>
            <a:ext cx="307617" cy="446044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AC0E9115-433C-7646-3FF5-CC1132A965DA}"/>
              </a:ext>
            </a:extLst>
          </p:cNvPr>
          <p:cNvSpPr txBox="1"/>
          <p:nvPr/>
        </p:nvSpPr>
        <p:spPr>
          <a:xfrm>
            <a:off x="1138414" y="5228800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>
                <a:solidFill>
                  <a:srgbClr val="E83D6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+90 </a:t>
            </a:r>
            <a:r>
              <a:rPr lang="fr-FR" sz="2000" b="1" err="1">
                <a:solidFill>
                  <a:srgbClr val="E83D6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Conference</a:t>
            </a:r>
            <a:r>
              <a:rPr lang="fr-FR" sz="2000" b="1">
                <a:solidFill>
                  <a:srgbClr val="E83D6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sessions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803773A-AC32-969B-FC12-612B291EF518}"/>
              </a:ext>
            </a:extLst>
          </p:cNvPr>
          <p:cNvSpPr txBox="1"/>
          <p:nvPr/>
        </p:nvSpPr>
        <p:spPr>
          <a:xfrm>
            <a:off x="1189519" y="5759386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>
                <a:solidFill>
                  <a:srgbClr val="E83D6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800 </a:t>
            </a:r>
            <a:r>
              <a:rPr lang="fr-FR" sz="2000" b="1" err="1">
                <a:solidFill>
                  <a:srgbClr val="E83D6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Press</a:t>
            </a:r>
            <a:r>
              <a:rPr lang="fr-FR" sz="2000" b="1">
                <a:solidFill>
                  <a:srgbClr val="E83D6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/ Media / content </a:t>
            </a:r>
            <a:r>
              <a:rPr lang="fr-FR" sz="2000" b="1" err="1">
                <a:solidFill>
                  <a:srgbClr val="E83D6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creators</a:t>
            </a:r>
            <a:endParaRPr lang="fr-FR" sz="2000" b="1">
              <a:solidFill>
                <a:srgbClr val="E83D6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654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DECF2A7A-F32A-00AD-79D9-79C9B2DEFB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0847" y="504396"/>
            <a:ext cx="3616658" cy="251327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9139F239-1039-250C-0666-4A6F61DF84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0846" y="3646776"/>
            <a:ext cx="3616658" cy="2504639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1F157B27-DA30-C19F-5D8F-6B58521F261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7015"/>
          <a:stretch>
            <a:fillRect/>
          </a:stretch>
        </p:blipFill>
        <p:spPr>
          <a:xfrm>
            <a:off x="118331" y="1834265"/>
            <a:ext cx="7942515" cy="3510894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CA380C9E-A4A6-7E82-3EE6-36B59683EC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06374" y="3558034"/>
            <a:ext cx="3779252" cy="1549652"/>
          </a:xfrm>
          <a:prstGeom prst="rect">
            <a:avLst/>
          </a:prstGeom>
        </p:spPr>
      </p:pic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2D3C1591-6F83-95AE-85F2-AF6C4A8E5779}"/>
              </a:ext>
            </a:extLst>
          </p:cNvPr>
          <p:cNvSpPr txBox="1">
            <a:spLocks/>
          </p:cNvSpPr>
          <p:nvPr/>
        </p:nvSpPr>
        <p:spPr>
          <a:xfrm>
            <a:off x="1019175" y="827088"/>
            <a:ext cx="7798254" cy="509587"/>
          </a:xfrm>
          <a:prstGeom prst="rect">
            <a:avLst/>
          </a:prstGeom>
        </p:spPr>
        <p:txBody>
          <a:bodyPr/>
          <a:lstStyle>
            <a:lvl1pPr marL="0" eaLnBrk="1" hangingPunct="1">
              <a:defRPr sz="3200" b="1"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277246" eaLnBrk="1" hangingPunct="1">
              <a:defRPr sz="3200" b="1"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2pPr>
            <a:lvl3pPr marL="554492" eaLnBrk="1" hangingPunct="1">
              <a:defRPr sz="3200" b="1"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3pPr>
            <a:lvl4pPr marL="831738" eaLnBrk="1" hangingPunct="1">
              <a:defRPr sz="3200" b="1"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4pPr>
            <a:lvl5pPr marL="1108984" eaLnBrk="1" hangingPunct="1">
              <a:defRPr sz="3200" b="1"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5pPr>
            <a:lvl6pPr marL="1386230" eaLnBrk="1" hangingPunct="1">
              <a:defRPr>
                <a:latin typeface="+mn-lt"/>
                <a:ea typeface="+mn-ea"/>
                <a:cs typeface="+mn-cs"/>
              </a:defRPr>
            </a:lvl6pPr>
            <a:lvl7pPr marL="1663476" eaLnBrk="1" hangingPunct="1">
              <a:defRPr>
                <a:latin typeface="+mn-lt"/>
                <a:ea typeface="+mn-ea"/>
                <a:cs typeface="+mn-cs"/>
              </a:defRPr>
            </a:lvl7pPr>
            <a:lvl8pPr marL="1940723" eaLnBrk="1" hangingPunct="1">
              <a:defRPr>
                <a:latin typeface="+mn-lt"/>
                <a:ea typeface="+mn-ea"/>
                <a:cs typeface="+mn-cs"/>
              </a:defRPr>
            </a:lvl8pPr>
            <a:lvl9pPr marL="2217969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A HIGH-QUALITY VISITOR BASE</a:t>
            </a:r>
            <a:endParaRPr lang="fr-FR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515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9042FB5F-8D05-7EE1-1ED8-ED42939482D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 FLOORPLAN 2026 * </a:t>
            </a:r>
          </a:p>
        </p:txBody>
      </p:sp>
      <p:pic>
        <p:nvPicPr>
          <p:cNvPr id="54" name="Image 53" descr="Une image contenant texte, capture d’écran, diagramme, Police&#10;&#10;Le contenu généré par l’IA peut être incorrect.">
            <a:extLst>
              <a:ext uri="{FF2B5EF4-FFF2-40B4-BE49-F238E27FC236}">
                <a16:creationId xmlns:a16="http://schemas.microsoft.com/office/drawing/2014/main" id="{0DEDB234-8EAB-37C7-8778-1B2D55C232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733" y="1336674"/>
            <a:ext cx="9660870" cy="5434239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FE9E8544-5783-6999-1C9B-F53C38EAE3BD}"/>
              </a:ext>
            </a:extLst>
          </p:cNvPr>
          <p:cNvSpPr txBox="1"/>
          <p:nvPr/>
        </p:nvSpPr>
        <p:spPr>
          <a:xfrm>
            <a:off x="9497466" y="1183341"/>
            <a:ext cx="2055137" cy="155812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algn="l"/>
            <a:r>
              <a:rPr lang="fr-FR" sz="900" dirty="0">
                <a:latin typeface="Helvetica" panose="020B0604020202020204" pitchFamily="34" charset="0"/>
                <a:cs typeface="Helvetica" panose="020B0604020202020204" pitchFamily="34" charset="0"/>
              </a:rPr>
              <a:t>*for </a:t>
            </a:r>
            <a:r>
              <a:rPr lang="fr-FR" sz="900" dirty="0" err="1">
                <a:latin typeface="Helvetica" panose="020B0604020202020204" pitchFamily="34" charset="0"/>
                <a:cs typeface="Helvetica" panose="020B0604020202020204" pitchFamily="34" charset="0"/>
              </a:rPr>
              <a:t>references</a:t>
            </a:r>
            <a:r>
              <a:rPr lang="fr-FR" sz="900" dirty="0"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fr-FR" sz="900" dirty="0" err="1">
                <a:latin typeface="Helvetica" panose="020B0604020202020204" pitchFamily="34" charset="0"/>
                <a:cs typeface="Helvetica" panose="020B0604020202020204" pitchFamily="34" charset="0"/>
              </a:rPr>
              <a:t>subject</a:t>
            </a:r>
            <a:r>
              <a:rPr lang="fr-FR" sz="900" dirty="0">
                <a:latin typeface="Helvetica" panose="020B0604020202020204" pitchFamily="34" charset="0"/>
                <a:cs typeface="Helvetica" panose="020B0604020202020204" pitchFamily="34" charset="0"/>
              </a:rPr>
              <a:t> to modification</a:t>
            </a:r>
          </a:p>
        </p:txBody>
      </p:sp>
    </p:spTree>
    <p:extLst>
      <p:ext uri="{BB962C8B-B14F-4D97-AF65-F5344CB8AC3E}">
        <p14:creationId xmlns:p14="http://schemas.microsoft.com/office/powerpoint/2010/main" val="2711260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FA801A29-8372-AB09-B140-BB44CA55D4C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9487" y="461328"/>
            <a:ext cx="6338888" cy="509587"/>
          </a:xfrm>
        </p:spPr>
        <p:txBody>
          <a:bodyPr/>
          <a:lstStyle/>
          <a:p>
            <a:r>
              <a:rPr lang="fr-FR" dirty="0">
                <a:solidFill>
                  <a:srgbClr val="FF0000"/>
                </a:solidFill>
                <a:highlight>
                  <a:srgbClr val="FFFF00"/>
                </a:highlight>
              </a:rPr>
              <a:t>THE ZONE / THE VILLAGE XXX</a:t>
            </a:r>
          </a:p>
        </p:txBody>
      </p:sp>
    </p:spTree>
    <p:extLst>
      <p:ext uri="{BB962C8B-B14F-4D97-AF65-F5344CB8AC3E}">
        <p14:creationId xmlns:p14="http://schemas.microsoft.com/office/powerpoint/2010/main" val="4097936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9FAEBC-9ACD-92A0-F537-C813E771C0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80C12F1F-B660-9DB9-3850-B16E09D06DC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>
                <a:solidFill>
                  <a:srgbClr val="FF0000"/>
                </a:solidFill>
                <a:highlight>
                  <a:srgbClr val="FFFF00"/>
                </a:highlight>
              </a:rPr>
              <a:t>FOCUS ON XXX </a:t>
            </a:r>
          </a:p>
        </p:txBody>
      </p:sp>
    </p:spTree>
    <p:extLst>
      <p:ext uri="{BB962C8B-B14F-4D97-AF65-F5344CB8AC3E}">
        <p14:creationId xmlns:p14="http://schemas.microsoft.com/office/powerpoint/2010/main" val="2612077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B75CCA-A2B6-F56B-5414-79E7846478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455C8371-1BA8-DAFA-A428-4DD98A6631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89"/>
            <a:ext cx="12191999" cy="6858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302791"/>
      </p:ext>
    </p:extLst>
  </p:cSld>
  <p:clrMapOvr>
    <a:masterClrMapping/>
  </p:clrMapOvr>
</p:sld>
</file>

<file path=ppt/theme/theme1.xml><?xml version="1.0" encoding="utf-8"?>
<a:theme xmlns:a="http://schemas.openxmlformats.org/drawingml/2006/main" name="Masqu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wrap="square" lIns="0" tIns="17145" rIns="0" bIns="0" rtlCol="0">
        <a:spAutoFit/>
      </a:bodyPr>
      <a:lstStyle>
        <a:defPPr algn="l">
          <a:defRPr sz="3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Masque1" id="{35A22ABE-0131-4743-B799-2F9D1F43E882}" vid="{2FC7EDC9-A65F-417B-837D-1E56CBD27E5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4FEA22321170D4D9E9CE9BF4B62097A" ma:contentTypeVersion="11" ma:contentTypeDescription="Create a new document." ma:contentTypeScope="" ma:versionID="1b9bb759e7b0e7883936813f2495184a">
  <xsd:schema xmlns:xsd="http://www.w3.org/2001/XMLSchema" xmlns:xs="http://www.w3.org/2001/XMLSchema" xmlns:p="http://schemas.microsoft.com/office/2006/metadata/properties" xmlns:ns2="766c90e2-ead8-4025-8ed2-7a5dc5e4d6d2" targetNamespace="http://schemas.microsoft.com/office/2006/metadata/properties" ma:root="true" ma:fieldsID="3a1cab76877055fb5e11203d104cde01" ns2:_="">
    <xsd:import namespace="766c90e2-ead8-4025-8ed2-7a5dc5e4d6d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6c90e2-ead8-4025-8ed2-7a5dc5e4d6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02763e4d-7885-4cd8-8534-835ebc0ece8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66c90e2-ead8-4025-8ed2-7a5dc5e4d6d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5A7E4EF-B23B-49E0-9755-99234D239E8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77D5CDF-DC1F-4DFF-AD98-E99260F9817D}"/>
</file>

<file path=customXml/itemProps3.xml><?xml version="1.0" encoding="utf-8"?>
<ds:datastoreItem xmlns:ds="http://schemas.openxmlformats.org/officeDocument/2006/customXml" ds:itemID="{BCFBFE4D-3FA6-4F28-A40A-98A19DFE5A35}">
  <ds:schemaRefs>
    <ds:schemaRef ds:uri="http://www.w3.org/XML/1998/namespace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2006/metadata/properties"/>
    <ds:schemaRef ds:uri="766c90e2-ead8-4025-8ed2-7a5dc5e4d6d2"/>
    <ds:schemaRef ds:uri="http://purl.org/dc/dcmitype/"/>
  </ds:schemaRefs>
</ds:datastoreItem>
</file>

<file path=docMetadata/LabelInfo.xml><?xml version="1.0" encoding="utf-8"?>
<clbl:labelList xmlns:clbl="http://schemas.microsoft.com/office/2020/mipLabelMetadata">
  <clbl:label id="{549ac42a-3eb4-4074-b885-aea26bd6241e}" enabled="1" method="Standard" siteId="{9274ee3f-9425-4109-a27f-9fb15c10675d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Masque1</Template>
  <TotalTime>26</TotalTime>
  <Words>134</Words>
  <Application>Microsoft Office PowerPoint</Application>
  <PresentationFormat>Grand écran</PresentationFormat>
  <Paragraphs>19</Paragraphs>
  <Slides>7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0" baseType="lpstr">
      <vt:lpstr>Aptos</vt:lpstr>
      <vt:lpstr>Helvetica</vt:lpstr>
      <vt:lpstr>Masque1</vt:lpstr>
      <vt:lpstr>PRESENTATION - IFTM 2026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RX Global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TANG, STEPHANIE (RX-PTV)</dc:creator>
  <cp:lastModifiedBy>TANG, STEPHANIE (RX-PTV)</cp:lastModifiedBy>
  <cp:revision>2</cp:revision>
  <dcterms:created xsi:type="dcterms:W3CDTF">2025-02-04T09:24:58Z</dcterms:created>
  <dcterms:modified xsi:type="dcterms:W3CDTF">2026-04-28T07:22:45Z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49ac42a-3eb4-4074-b885-aea26bd6241e_Enabled">
    <vt:lpwstr>true</vt:lpwstr>
  </property>
  <property fmtid="{D5CDD505-2E9C-101B-9397-08002B2CF9AE}" pid="3" name="MSIP_Label_549ac42a-3eb4-4074-b885-aea26bd6241e_SetDate">
    <vt:lpwstr>2025-02-04T09:30:14Z</vt:lpwstr>
  </property>
  <property fmtid="{D5CDD505-2E9C-101B-9397-08002B2CF9AE}" pid="4" name="MSIP_Label_549ac42a-3eb4-4074-b885-aea26bd6241e_Method">
    <vt:lpwstr>Standard</vt:lpwstr>
  </property>
  <property fmtid="{D5CDD505-2E9C-101B-9397-08002B2CF9AE}" pid="5" name="MSIP_Label_549ac42a-3eb4-4074-b885-aea26bd6241e_Name">
    <vt:lpwstr>General Business</vt:lpwstr>
  </property>
  <property fmtid="{D5CDD505-2E9C-101B-9397-08002B2CF9AE}" pid="6" name="MSIP_Label_549ac42a-3eb4-4074-b885-aea26bd6241e_SiteId">
    <vt:lpwstr>9274ee3f-9425-4109-a27f-9fb15c10675d</vt:lpwstr>
  </property>
  <property fmtid="{D5CDD505-2E9C-101B-9397-08002B2CF9AE}" pid="7" name="MSIP_Label_549ac42a-3eb4-4074-b885-aea26bd6241e_ActionId">
    <vt:lpwstr>d70f3e1c-7cbd-49e1-ab74-78cf3e38eeeb</vt:lpwstr>
  </property>
  <property fmtid="{D5CDD505-2E9C-101B-9397-08002B2CF9AE}" pid="8" name="MSIP_Label_549ac42a-3eb4-4074-b885-aea26bd6241e_ContentBits">
    <vt:lpwstr>0</vt:lpwstr>
  </property>
  <property fmtid="{D5CDD505-2E9C-101B-9397-08002B2CF9AE}" pid="9" name="MediaServiceImageTags">
    <vt:lpwstr/>
  </property>
  <property fmtid="{D5CDD505-2E9C-101B-9397-08002B2CF9AE}" pid="10" name="ContentTypeId">
    <vt:lpwstr>0x010100F4FEA22321170D4D9E9CE9BF4B62097A</vt:lpwstr>
  </property>
</Properties>
</file>