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8.jpg" ContentType="image/jpeg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9" r:id="rId5"/>
    <p:sldMasterId id="2147483685" r:id="rId6"/>
  </p:sldMasterIdLst>
  <p:notesMasterIdLst>
    <p:notesMasterId r:id="rId27"/>
  </p:notesMasterIdLst>
  <p:sldIdLst>
    <p:sldId id="6723" r:id="rId7"/>
    <p:sldId id="6706" r:id="rId8"/>
    <p:sldId id="6702" r:id="rId9"/>
    <p:sldId id="6699" r:id="rId10"/>
    <p:sldId id="261" r:id="rId11"/>
    <p:sldId id="6712" r:id="rId12"/>
    <p:sldId id="6685" r:id="rId13"/>
    <p:sldId id="6687" r:id="rId14"/>
    <p:sldId id="6714" r:id="rId15"/>
    <p:sldId id="6688" r:id="rId16"/>
    <p:sldId id="6690" r:id="rId17"/>
    <p:sldId id="6691" r:id="rId18"/>
    <p:sldId id="6693" r:id="rId19"/>
    <p:sldId id="6694" r:id="rId20"/>
    <p:sldId id="6695" r:id="rId21"/>
    <p:sldId id="6698" r:id="rId22"/>
    <p:sldId id="6680" r:id="rId23"/>
    <p:sldId id="6681" r:id="rId24"/>
    <p:sldId id="6726" r:id="rId25"/>
    <p:sldId id="6727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3F66"/>
    <a:srgbClr val="FF5813"/>
    <a:srgbClr val="35B5B4"/>
    <a:srgbClr val="953735"/>
    <a:srgbClr val="DCC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7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6BDFE-15C4-45A6-806E-B1E41C8D47A0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FF752-0B2D-4D23-818D-50B9CC8085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238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640532F-AC3D-7044-85D9-31B720183C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713" y="1658560"/>
            <a:ext cx="10442574" cy="472020"/>
          </a:xfrm>
        </p:spPr>
        <p:txBody>
          <a:bodyPr/>
          <a:lstStyle>
            <a:lvl1pPr>
              <a:defRPr sz="3000">
                <a:latin typeface="Montserrat" pitchFamily="2" charset="77"/>
              </a:defRPr>
            </a:lvl1pPr>
          </a:lstStyle>
          <a:p>
            <a:pPr lvl="0"/>
            <a:r>
              <a:rPr lang="fr-FR"/>
              <a:t>Sous-titre éventuel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5744D430-54C1-9647-BFC8-6005A67402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4713" y="1241181"/>
            <a:ext cx="10442574" cy="461665"/>
          </a:xfrm>
        </p:spPr>
        <p:txBody>
          <a:bodyPr/>
          <a:lstStyle>
            <a:lvl1pPr>
              <a:defRPr sz="3000" b="1" i="0">
                <a:latin typeface="Montserrat" pitchFamily="2" charset="77"/>
              </a:defRPr>
            </a:lvl1pPr>
          </a:lstStyle>
          <a:p>
            <a:pPr lvl="0"/>
            <a:r>
              <a:rPr lang="fr-FR"/>
              <a:t>Titre de la présentation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63CB13AE-72BA-7B4D-BF1D-2B25BC3392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4713" y="2475364"/>
            <a:ext cx="10442574" cy="36933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r-FR"/>
              <a:t>Salon / Service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15C3DBA-1056-9E45-87E9-870D159FCA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4713" y="2885118"/>
            <a:ext cx="4370387" cy="184666"/>
          </a:xfrm>
        </p:spPr>
        <p:txBody>
          <a:bodyPr/>
          <a:lstStyle>
            <a:lvl1pPr>
              <a:defRPr sz="120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Décembre 2022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FCD2A398-4D3A-304C-AFBE-B40CA5DA8E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27389" y="6155854"/>
            <a:ext cx="1790301" cy="51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C19F7756-4486-3C4A-BF56-1F0E39282AD0}"/>
              </a:ext>
            </a:extLst>
          </p:cNvPr>
          <p:cNvSpPr/>
          <p:nvPr userDrawn="1"/>
        </p:nvSpPr>
        <p:spPr>
          <a:xfrm>
            <a:off x="0" y="0"/>
            <a:ext cx="4487333" cy="6852196"/>
          </a:xfrm>
          <a:custGeom>
            <a:avLst/>
            <a:gdLst/>
            <a:ahLst/>
            <a:cxnLst/>
            <a:rect l="l" t="t" r="r" b="b"/>
            <a:pathLst>
              <a:path w="6671945" h="9745345">
                <a:moveTo>
                  <a:pt x="6671843" y="0"/>
                </a:moveTo>
                <a:lnTo>
                  <a:pt x="0" y="0"/>
                </a:lnTo>
                <a:lnTo>
                  <a:pt x="0" y="9745243"/>
                </a:lnTo>
                <a:lnTo>
                  <a:pt x="6671843" y="9745243"/>
                </a:lnTo>
                <a:lnTo>
                  <a:pt x="6671843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9467" y="1200376"/>
            <a:ext cx="3545511" cy="2228624"/>
          </a:xfrm>
        </p:spPr>
        <p:txBody>
          <a:bodyPr/>
          <a:lstStyle>
            <a:lvl1pPr marL="514350" indent="-514350">
              <a:buClr>
                <a:srgbClr val="FD5E00"/>
              </a:buClr>
              <a:buFont typeface="+mj-lt"/>
              <a:buAutoNum type="arabicPeriod"/>
              <a:defRPr sz="3200" b="1">
                <a:solidFill>
                  <a:srgbClr val="1A1A1A"/>
                </a:solidFill>
                <a:latin typeface="Montserrat" pitchFamily="2" charset="77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A06B936-81D9-C14F-9291-0B95B6197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3639" y="1200376"/>
            <a:ext cx="6343649" cy="461665"/>
          </a:xfrm>
        </p:spPr>
        <p:txBody>
          <a:bodyPr wrap="square">
            <a:spAutoFit/>
          </a:bodyPr>
          <a:lstStyle>
            <a:lvl1pPr>
              <a:defRPr sz="1500" b="1">
                <a:latin typeface="Lato" panose="020F0502020204030203" pitchFamily="34" charset="77"/>
              </a:defRPr>
            </a:lvl1pPr>
            <a:lvl2pPr marL="7938" indent="0">
              <a:buClr>
                <a:srgbClr val="FD5E00"/>
              </a:buClr>
              <a:buFontTx/>
              <a:buNone/>
              <a:tabLst/>
              <a:defRPr sz="1500" b="0">
                <a:latin typeface="Lato" panose="020F0502020204030203" pitchFamily="34" charset="77"/>
              </a:defRPr>
            </a:lvl2pPr>
            <a:lvl3pPr marL="184150" indent="-177800">
              <a:buClr>
                <a:srgbClr val="FD5E00"/>
              </a:buClr>
              <a:buFont typeface="Wingdings" pitchFamily="2" charset="2"/>
              <a:buChar char="§"/>
              <a:tabLst/>
              <a:defRPr sz="1500" b="1" i="0">
                <a:latin typeface="Lato" panose="020F0502020204030203" pitchFamily="34" charset="77"/>
              </a:defRPr>
            </a:lvl3pPr>
            <a:lvl4pPr marL="184150" indent="0">
              <a:buClr>
                <a:srgbClr val="FD5E00"/>
              </a:buClr>
              <a:buFontTx/>
              <a:buNone/>
              <a:tabLst/>
              <a:defRPr sz="1300">
                <a:latin typeface="Lato" panose="020F0502020204030203" pitchFamily="34" charset="77"/>
              </a:defRPr>
            </a:lvl4pPr>
            <a:lvl5pPr marL="360363" indent="-176213">
              <a:buClr>
                <a:srgbClr val="FD5E00"/>
              </a:buClr>
              <a:buSzPct val="125000"/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495AC34-634C-EC40-B308-CA867505D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650" y="651859"/>
            <a:ext cx="3541713" cy="169277"/>
          </a:xfrm>
        </p:spPr>
        <p:txBody>
          <a:bodyPr/>
          <a:lstStyle>
            <a:lvl1pPr>
              <a:defRPr sz="11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7CA4C8-8368-2844-9AF0-ACC6658DCB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9475" y="3517731"/>
            <a:ext cx="3544888" cy="461665"/>
          </a:xfrm>
        </p:spPr>
        <p:txBody>
          <a:bodyPr/>
          <a:lstStyle>
            <a:lvl1pPr>
              <a:defRPr sz="1500" b="0" i="0">
                <a:latin typeface="Lato" panose="020F0502020204030203" pitchFamily="34" charset="77"/>
              </a:defRPr>
            </a:lvl1pPr>
            <a:lvl2pPr marL="6350" indent="0">
              <a:tabLst/>
              <a:defRPr sz="1400" b="0" i="0">
                <a:latin typeface="Lato" panose="020F0502020204030203" pitchFamily="34" charset="77"/>
              </a:defRPr>
            </a:lvl2pPr>
          </a:lstStyle>
          <a:p>
            <a:pPr lvl="0"/>
            <a:r>
              <a:rPr lang="fr-FR"/>
              <a:t>Cliquez pour modifier les styles du texte du</a:t>
            </a:r>
          </a:p>
        </p:txBody>
      </p:sp>
      <p:sp>
        <p:nvSpPr>
          <p:cNvPr id="13" name="Espace réservé du pied de page 2">
            <a:extLst>
              <a:ext uri="{FF2B5EF4-FFF2-40B4-BE49-F238E27FC236}">
                <a16:creationId xmlns:a16="http://schemas.microsoft.com/office/drawing/2014/main" id="{669EAB71-B021-4E40-A13B-21735F6A17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14" name="Espace réservé du numéro de diapositive 3">
            <a:extLst>
              <a:ext uri="{FF2B5EF4-FFF2-40B4-BE49-F238E27FC236}">
                <a16:creationId xmlns:a16="http://schemas.microsoft.com/office/drawing/2014/main" id="{49CED751-FB5D-9D43-BE6C-1548442F915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2ACE906-2F07-D449-9CF8-9C3B7522C7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  <p:sp>
        <p:nvSpPr>
          <p:cNvPr id="5" name="Espace réservé du tableau 4">
            <a:extLst>
              <a:ext uri="{FF2B5EF4-FFF2-40B4-BE49-F238E27FC236}">
                <a16:creationId xmlns:a16="http://schemas.microsoft.com/office/drawing/2014/main" id="{AE788759-E748-D848-AC90-AF873732D2FB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4973638" y="1801326"/>
            <a:ext cx="6343650" cy="4460133"/>
          </a:xfrm>
        </p:spPr>
        <p:txBody>
          <a:bodyPr anchor="ctr"/>
          <a:lstStyle>
            <a:lvl1pPr algn="ctr">
              <a:defRPr sz="1200" b="1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838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rnière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915790B-0374-684C-8F20-9011D4AD00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23667" y="2976416"/>
            <a:ext cx="3993621" cy="2535384"/>
          </a:xfrm>
        </p:spPr>
        <p:txBody>
          <a:bodyPr/>
          <a:lstStyle>
            <a:lvl1pPr>
              <a:defRPr sz="1200" b="1" i="0">
                <a:latin typeface="Montserrat" pitchFamily="2" charset="77"/>
              </a:defRPr>
            </a:lvl1pPr>
            <a:lvl2pPr marL="4763" indent="0">
              <a:tabLst/>
              <a:defRPr sz="1200" b="0" i="0">
                <a:latin typeface="Montserrat" pitchFamily="2" charset="77"/>
              </a:defRPr>
            </a:lvl2pPr>
            <a:lvl3pPr>
              <a:defRPr sz="1600" b="0" i="0">
                <a:latin typeface="Montserrat" pitchFamily="2" charset="77"/>
              </a:defRPr>
            </a:lvl3pPr>
            <a:lvl4pPr>
              <a:defRPr sz="1600" b="0" i="0">
                <a:latin typeface="Montserrat" pitchFamily="2" charset="77"/>
              </a:defRPr>
            </a:lvl4pPr>
            <a:lvl5pPr>
              <a:defRPr sz="1600" b="0" i="0">
                <a:latin typeface="Montserrat" pitchFamily="2" charset="77"/>
              </a:defRPr>
            </a:lvl5pPr>
          </a:lstStyle>
          <a:p>
            <a:pPr lvl="0"/>
            <a:r>
              <a:rPr lang="fr-FR"/>
              <a:t>Prénom Nom</a:t>
            </a:r>
          </a:p>
          <a:p>
            <a:pPr lvl="1"/>
            <a:r>
              <a:rPr lang="fr-FR" err="1"/>
              <a:t>prénom.nom@rxglobal.com</a:t>
            </a:r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5BB515C-D5DF-C149-8907-251F097DBD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779" y="0"/>
            <a:ext cx="2793795" cy="24384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550F59E-310E-7C47-B07A-49C07726B2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27389" y="6161662"/>
            <a:ext cx="1711011" cy="49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7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541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5765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9479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8377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054608"/>
            <a:ext cx="12192000" cy="4907280"/>
          </a:xfrm>
          <a:custGeom>
            <a:avLst/>
            <a:gdLst/>
            <a:ahLst/>
            <a:cxnLst/>
            <a:rect l="l" t="t" r="r" b="b"/>
            <a:pathLst>
              <a:path w="12192000" h="4907280">
                <a:moveTo>
                  <a:pt x="12192000" y="0"/>
                </a:moveTo>
                <a:lnTo>
                  <a:pt x="0" y="0"/>
                </a:lnTo>
                <a:lnTo>
                  <a:pt x="0" y="4907280"/>
                </a:lnTo>
                <a:lnTo>
                  <a:pt x="12192000" y="490728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856" y="1331976"/>
            <a:ext cx="4299203" cy="173431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62331" y="1322451"/>
            <a:ext cx="4318635" cy="1753870"/>
          </a:xfrm>
          <a:custGeom>
            <a:avLst/>
            <a:gdLst/>
            <a:ahLst/>
            <a:cxnLst/>
            <a:rect l="l" t="t" r="r" b="b"/>
            <a:pathLst>
              <a:path w="4318635" h="1753870">
                <a:moveTo>
                  <a:pt x="0" y="0"/>
                </a:moveTo>
                <a:lnTo>
                  <a:pt x="4318254" y="0"/>
                </a:lnTo>
                <a:lnTo>
                  <a:pt x="4318254" y="1753362"/>
                </a:lnTo>
                <a:lnTo>
                  <a:pt x="0" y="1753362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957577" y="2222754"/>
            <a:ext cx="0" cy="1570990"/>
          </a:xfrm>
          <a:custGeom>
            <a:avLst/>
            <a:gdLst/>
            <a:ahLst/>
            <a:cxnLst/>
            <a:rect l="l" t="t" r="r" b="b"/>
            <a:pathLst>
              <a:path h="1570989">
                <a:moveTo>
                  <a:pt x="0" y="0"/>
                </a:moveTo>
                <a:lnTo>
                  <a:pt x="0" y="1570545"/>
                </a:lnTo>
              </a:path>
            </a:pathLst>
          </a:custGeom>
          <a:ln w="28575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914720" y="377901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164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971038" y="4584954"/>
            <a:ext cx="2907030" cy="0"/>
          </a:xfrm>
          <a:custGeom>
            <a:avLst/>
            <a:gdLst/>
            <a:ahLst/>
            <a:cxnLst/>
            <a:rect l="l" t="t" r="r" b="b"/>
            <a:pathLst>
              <a:path w="2907029">
                <a:moveTo>
                  <a:pt x="0" y="0"/>
                </a:moveTo>
                <a:lnTo>
                  <a:pt x="2907017" y="0"/>
                </a:lnTo>
              </a:path>
            </a:pathLst>
          </a:custGeom>
          <a:ln w="28575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863774" y="454208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725"/>
                </a:lnTo>
                <a:lnTo>
                  <a:pt x="85725" y="42862"/>
                </a:lnTo>
                <a:lnTo>
                  <a:pt x="0" y="0"/>
                </a:lnTo>
                <a:close/>
              </a:path>
            </a:pathLst>
          </a:custGeom>
          <a:solidFill>
            <a:srgbClr val="164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487" y="3922776"/>
            <a:ext cx="2384727" cy="1880615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465962" y="3913250"/>
            <a:ext cx="2410460" cy="1899920"/>
          </a:xfrm>
          <a:custGeom>
            <a:avLst/>
            <a:gdLst/>
            <a:ahLst/>
            <a:cxnLst/>
            <a:rect l="l" t="t" r="r" b="b"/>
            <a:pathLst>
              <a:path w="2410460" h="1899920">
                <a:moveTo>
                  <a:pt x="0" y="0"/>
                </a:moveTo>
                <a:lnTo>
                  <a:pt x="2410206" y="0"/>
                </a:lnTo>
                <a:lnTo>
                  <a:pt x="2410206" y="1899666"/>
                </a:lnTo>
                <a:lnTo>
                  <a:pt x="0" y="189966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70676" y="1269492"/>
            <a:ext cx="5094719" cy="4445507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6161151" y="1259967"/>
            <a:ext cx="5114290" cy="4464685"/>
          </a:xfrm>
          <a:custGeom>
            <a:avLst/>
            <a:gdLst/>
            <a:ahLst/>
            <a:cxnLst/>
            <a:rect l="l" t="t" r="r" b="b"/>
            <a:pathLst>
              <a:path w="5114290" h="4464685">
                <a:moveTo>
                  <a:pt x="0" y="0"/>
                </a:moveTo>
                <a:lnTo>
                  <a:pt x="5113782" y="0"/>
                </a:lnTo>
                <a:lnTo>
                  <a:pt x="5113782" y="4464558"/>
                </a:lnTo>
                <a:lnTo>
                  <a:pt x="0" y="4464558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9848088" y="2919984"/>
            <a:ext cx="1245235" cy="146685"/>
          </a:xfrm>
          <a:custGeom>
            <a:avLst/>
            <a:gdLst/>
            <a:ahLst/>
            <a:cxnLst/>
            <a:rect l="l" t="t" r="r" b="b"/>
            <a:pathLst>
              <a:path w="1245234" h="146685">
                <a:moveTo>
                  <a:pt x="1245107" y="0"/>
                </a:moveTo>
                <a:lnTo>
                  <a:pt x="0" y="0"/>
                </a:lnTo>
                <a:lnTo>
                  <a:pt x="0" y="146303"/>
                </a:lnTo>
                <a:lnTo>
                  <a:pt x="1245107" y="146303"/>
                </a:lnTo>
                <a:lnTo>
                  <a:pt x="1245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329689" y="1308354"/>
            <a:ext cx="1254760" cy="891540"/>
          </a:xfrm>
          <a:custGeom>
            <a:avLst/>
            <a:gdLst/>
            <a:ahLst/>
            <a:cxnLst/>
            <a:rect l="l" t="t" r="r" b="b"/>
            <a:pathLst>
              <a:path w="1254760" h="891539">
                <a:moveTo>
                  <a:pt x="0" y="445770"/>
                </a:moveTo>
                <a:lnTo>
                  <a:pt x="2562" y="405196"/>
                </a:lnTo>
                <a:lnTo>
                  <a:pt x="10103" y="365642"/>
                </a:lnTo>
                <a:lnTo>
                  <a:pt x="22401" y="327267"/>
                </a:lnTo>
                <a:lnTo>
                  <a:pt x="39234" y="290227"/>
                </a:lnTo>
                <a:lnTo>
                  <a:pt x="60381" y="254679"/>
                </a:lnTo>
                <a:lnTo>
                  <a:pt x="85620" y="220782"/>
                </a:lnTo>
                <a:lnTo>
                  <a:pt x="114731" y="188692"/>
                </a:lnTo>
                <a:lnTo>
                  <a:pt x="147491" y="158567"/>
                </a:lnTo>
                <a:lnTo>
                  <a:pt x="183680" y="130563"/>
                </a:lnTo>
                <a:lnTo>
                  <a:pt x="223075" y="104840"/>
                </a:lnTo>
                <a:lnTo>
                  <a:pt x="265457" y="81553"/>
                </a:lnTo>
                <a:lnTo>
                  <a:pt x="310602" y="60861"/>
                </a:lnTo>
                <a:lnTo>
                  <a:pt x="358290" y="42920"/>
                </a:lnTo>
                <a:lnTo>
                  <a:pt x="408300" y="27888"/>
                </a:lnTo>
                <a:lnTo>
                  <a:pt x="460410" y="15923"/>
                </a:lnTo>
                <a:lnTo>
                  <a:pt x="514398" y="7182"/>
                </a:lnTo>
                <a:lnTo>
                  <a:pt x="570044" y="1821"/>
                </a:lnTo>
                <a:lnTo>
                  <a:pt x="627126" y="0"/>
                </a:lnTo>
                <a:lnTo>
                  <a:pt x="684207" y="1821"/>
                </a:lnTo>
                <a:lnTo>
                  <a:pt x="739853" y="7182"/>
                </a:lnTo>
                <a:lnTo>
                  <a:pt x="793841" y="15923"/>
                </a:lnTo>
                <a:lnTo>
                  <a:pt x="845951" y="27888"/>
                </a:lnTo>
                <a:lnTo>
                  <a:pt x="895961" y="42920"/>
                </a:lnTo>
                <a:lnTo>
                  <a:pt x="943649" y="60861"/>
                </a:lnTo>
                <a:lnTo>
                  <a:pt x="988794" y="81553"/>
                </a:lnTo>
                <a:lnTo>
                  <a:pt x="1031176" y="104840"/>
                </a:lnTo>
                <a:lnTo>
                  <a:pt x="1070571" y="130563"/>
                </a:lnTo>
                <a:lnTo>
                  <a:pt x="1106760" y="158567"/>
                </a:lnTo>
                <a:lnTo>
                  <a:pt x="1139520" y="188692"/>
                </a:lnTo>
                <a:lnTo>
                  <a:pt x="1168631" y="220782"/>
                </a:lnTo>
                <a:lnTo>
                  <a:pt x="1193870" y="254679"/>
                </a:lnTo>
                <a:lnTo>
                  <a:pt x="1215017" y="290227"/>
                </a:lnTo>
                <a:lnTo>
                  <a:pt x="1231850" y="327267"/>
                </a:lnTo>
                <a:lnTo>
                  <a:pt x="1244148" y="365642"/>
                </a:lnTo>
                <a:lnTo>
                  <a:pt x="1251689" y="405196"/>
                </a:lnTo>
                <a:lnTo>
                  <a:pt x="1254252" y="445770"/>
                </a:lnTo>
                <a:lnTo>
                  <a:pt x="1251689" y="486343"/>
                </a:lnTo>
                <a:lnTo>
                  <a:pt x="1244148" y="525897"/>
                </a:lnTo>
                <a:lnTo>
                  <a:pt x="1231850" y="564272"/>
                </a:lnTo>
                <a:lnTo>
                  <a:pt x="1215017" y="601312"/>
                </a:lnTo>
                <a:lnTo>
                  <a:pt x="1193870" y="636860"/>
                </a:lnTo>
                <a:lnTo>
                  <a:pt x="1168631" y="670757"/>
                </a:lnTo>
                <a:lnTo>
                  <a:pt x="1139520" y="702847"/>
                </a:lnTo>
                <a:lnTo>
                  <a:pt x="1106760" y="732972"/>
                </a:lnTo>
                <a:lnTo>
                  <a:pt x="1070571" y="760976"/>
                </a:lnTo>
                <a:lnTo>
                  <a:pt x="1031176" y="786699"/>
                </a:lnTo>
                <a:lnTo>
                  <a:pt x="988794" y="809986"/>
                </a:lnTo>
                <a:lnTo>
                  <a:pt x="943649" y="830678"/>
                </a:lnTo>
                <a:lnTo>
                  <a:pt x="895961" y="848619"/>
                </a:lnTo>
                <a:lnTo>
                  <a:pt x="845951" y="863651"/>
                </a:lnTo>
                <a:lnTo>
                  <a:pt x="793841" y="875616"/>
                </a:lnTo>
                <a:lnTo>
                  <a:pt x="739853" y="884357"/>
                </a:lnTo>
                <a:lnTo>
                  <a:pt x="684207" y="889718"/>
                </a:lnTo>
                <a:lnTo>
                  <a:pt x="627126" y="891540"/>
                </a:lnTo>
                <a:lnTo>
                  <a:pt x="570044" y="889718"/>
                </a:lnTo>
                <a:lnTo>
                  <a:pt x="514398" y="884357"/>
                </a:lnTo>
                <a:lnTo>
                  <a:pt x="460410" y="875616"/>
                </a:lnTo>
                <a:lnTo>
                  <a:pt x="408300" y="863651"/>
                </a:lnTo>
                <a:lnTo>
                  <a:pt x="358290" y="848619"/>
                </a:lnTo>
                <a:lnTo>
                  <a:pt x="310602" y="830678"/>
                </a:lnTo>
                <a:lnTo>
                  <a:pt x="265457" y="809986"/>
                </a:lnTo>
                <a:lnTo>
                  <a:pt x="223075" y="786699"/>
                </a:lnTo>
                <a:lnTo>
                  <a:pt x="183680" y="760976"/>
                </a:lnTo>
                <a:lnTo>
                  <a:pt x="147491" y="732972"/>
                </a:lnTo>
                <a:lnTo>
                  <a:pt x="114731" y="702847"/>
                </a:lnTo>
                <a:lnTo>
                  <a:pt x="85620" y="670757"/>
                </a:lnTo>
                <a:lnTo>
                  <a:pt x="60381" y="636860"/>
                </a:lnTo>
                <a:lnTo>
                  <a:pt x="39234" y="601312"/>
                </a:lnTo>
                <a:lnTo>
                  <a:pt x="22401" y="564272"/>
                </a:lnTo>
                <a:lnTo>
                  <a:pt x="10103" y="525897"/>
                </a:lnTo>
                <a:lnTo>
                  <a:pt x="2562" y="486343"/>
                </a:lnTo>
                <a:lnTo>
                  <a:pt x="0" y="445770"/>
                </a:lnTo>
                <a:close/>
              </a:path>
            </a:pathLst>
          </a:custGeom>
          <a:ln w="28574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3727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9402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0395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248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6C5418-B847-A04E-84C5-6249863D7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204579"/>
            <a:ext cx="10445220" cy="448841"/>
          </a:xfrm>
        </p:spPr>
        <p:txBody>
          <a:bodyPr anchor="ctr"/>
          <a:lstStyle>
            <a:lvl1pPr algn="ctr">
              <a:lnSpc>
                <a:spcPts val="35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10FB381-BE29-F040-853C-E4DA860374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779" y="0"/>
            <a:ext cx="279379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14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4459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054608"/>
            <a:ext cx="12192000" cy="4907280"/>
          </a:xfrm>
          <a:custGeom>
            <a:avLst/>
            <a:gdLst/>
            <a:ahLst/>
            <a:cxnLst/>
            <a:rect l="l" t="t" r="r" b="b"/>
            <a:pathLst>
              <a:path w="12192000" h="4907280">
                <a:moveTo>
                  <a:pt x="12192000" y="0"/>
                </a:moveTo>
                <a:lnTo>
                  <a:pt x="0" y="0"/>
                </a:lnTo>
                <a:lnTo>
                  <a:pt x="0" y="4907280"/>
                </a:lnTo>
                <a:lnTo>
                  <a:pt x="12192000" y="490728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856" y="1331976"/>
            <a:ext cx="4299203" cy="173431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62331" y="1322451"/>
            <a:ext cx="4318635" cy="1753870"/>
          </a:xfrm>
          <a:custGeom>
            <a:avLst/>
            <a:gdLst/>
            <a:ahLst/>
            <a:cxnLst/>
            <a:rect l="l" t="t" r="r" b="b"/>
            <a:pathLst>
              <a:path w="4318635" h="1753870">
                <a:moveTo>
                  <a:pt x="0" y="0"/>
                </a:moveTo>
                <a:lnTo>
                  <a:pt x="4318254" y="0"/>
                </a:lnTo>
                <a:lnTo>
                  <a:pt x="4318254" y="1753362"/>
                </a:lnTo>
                <a:lnTo>
                  <a:pt x="0" y="1753362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957577" y="2222754"/>
            <a:ext cx="0" cy="1570990"/>
          </a:xfrm>
          <a:custGeom>
            <a:avLst/>
            <a:gdLst/>
            <a:ahLst/>
            <a:cxnLst/>
            <a:rect l="l" t="t" r="r" b="b"/>
            <a:pathLst>
              <a:path h="1570989">
                <a:moveTo>
                  <a:pt x="0" y="0"/>
                </a:moveTo>
                <a:lnTo>
                  <a:pt x="0" y="1570545"/>
                </a:lnTo>
              </a:path>
            </a:pathLst>
          </a:custGeom>
          <a:ln w="28575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914720" y="377901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164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971038" y="4584954"/>
            <a:ext cx="2907030" cy="0"/>
          </a:xfrm>
          <a:custGeom>
            <a:avLst/>
            <a:gdLst/>
            <a:ahLst/>
            <a:cxnLst/>
            <a:rect l="l" t="t" r="r" b="b"/>
            <a:pathLst>
              <a:path w="2907029">
                <a:moveTo>
                  <a:pt x="0" y="0"/>
                </a:moveTo>
                <a:lnTo>
                  <a:pt x="2907017" y="0"/>
                </a:lnTo>
              </a:path>
            </a:pathLst>
          </a:custGeom>
          <a:ln w="28575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863774" y="454208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725"/>
                </a:lnTo>
                <a:lnTo>
                  <a:pt x="85725" y="42862"/>
                </a:lnTo>
                <a:lnTo>
                  <a:pt x="0" y="0"/>
                </a:lnTo>
                <a:close/>
              </a:path>
            </a:pathLst>
          </a:custGeom>
          <a:solidFill>
            <a:srgbClr val="164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487" y="3922776"/>
            <a:ext cx="2384727" cy="1880615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465962" y="3913250"/>
            <a:ext cx="2410460" cy="1899920"/>
          </a:xfrm>
          <a:custGeom>
            <a:avLst/>
            <a:gdLst/>
            <a:ahLst/>
            <a:cxnLst/>
            <a:rect l="l" t="t" r="r" b="b"/>
            <a:pathLst>
              <a:path w="2410460" h="1899920">
                <a:moveTo>
                  <a:pt x="0" y="0"/>
                </a:moveTo>
                <a:lnTo>
                  <a:pt x="2410206" y="0"/>
                </a:lnTo>
                <a:lnTo>
                  <a:pt x="2410206" y="1899666"/>
                </a:lnTo>
                <a:lnTo>
                  <a:pt x="0" y="189966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70676" y="1269492"/>
            <a:ext cx="5094719" cy="4445507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6161151" y="1259967"/>
            <a:ext cx="5114290" cy="4464685"/>
          </a:xfrm>
          <a:custGeom>
            <a:avLst/>
            <a:gdLst/>
            <a:ahLst/>
            <a:cxnLst/>
            <a:rect l="l" t="t" r="r" b="b"/>
            <a:pathLst>
              <a:path w="5114290" h="4464685">
                <a:moveTo>
                  <a:pt x="0" y="0"/>
                </a:moveTo>
                <a:lnTo>
                  <a:pt x="5113782" y="0"/>
                </a:lnTo>
                <a:lnTo>
                  <a:pt x="5113782" y="4464558"/>
                </a:lnTo>
                <a:lnTo>
                  <a:pt x="0" y="4464558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9848088" y="2919984"/>
            <a:ext cx="1245235" cy="146685"/>
          </a:xfrm>
          <a:custGeom>
            <a:avLst/>
            <a:gdLst/>
            <a:ahLst/>
            <a:cxnLst/>
            <a:rect l="l" t="t" r="r" b="b"/>
            <a:pathLst>
              <a:path w="1245234" h="146685">
                <a:moveTo>
                  <a:pt x="1245107" y="0"/>
                </a:moveTo>
                <a:lnTo>
                  <a:pt x="0" y="0"/>
                </a:lnTo>
                <a:lnTo>
                  <a:pt x="0" y="146303"/>
                </a:lnTo>
                <a:lnTo>
                  <a:pt x="1245107" y="146303"/>
                </a:lnTo>
                <a:lnTo>
                  <a:pt x="1245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329689" y="1308354"/>
            <a:ext cx="1254760" cy="891540"/>
          </a:xfrm>
          <a:custGeom>
            <a:avLst/>
            <a:gdLst/>
            <a:ahLst/>
            <a:cxnLst/>
            <a:rect l="l" t="t" r="r" b="b"/>
            <a:pathLst>
              <a:path w="1254760" h="891539">
                <a:moveTo>
                  <a:pt x="0" y="445770"/>
                </a:moveTo>
                <a:lnTo>
                  <a:pt x="2562" y="405196"/>
                </a:lnTo>
                <a:lnTo>
                  <a:pt x="10103" y="365642"/>
                </a:lnTo>
                <a:lnTo>
                  <a:pt x="22401" y="327267"/>
                </a:lnTo>
                <a:lnTo>
                  <a:pt x="39234" y="290227"/>
                </a:lnTo>
                <a:lnTo>
                  <a:pt x="60381" y="254679"/>
                </a:lnTo>
                <a:lnTo>
                  <a:pt x="85620" y="220782"/>
                </a:lnTo>
                <a:lnTo>
                  <a:pt x="114731" y="188692"/>
                </a:lnTo>
                <a:lnTo>
                  <a:pt x="147491" y="158567"/>
                </a:lnTo>
                <a:lnTo>
                  <a:pt x="183680" y="130563"/>
                </a:lnTo>
                <a:lnTo>
                  <a:pt x="223075" y="104840"/>
                </a:lnTo>
                <a:lnTo>
                  <a:pt x="265457" y="81553"/>
                </a:lnTo>
                <a:lnTo>
                  <a:pt x="310602" y="60861"/>
                </a:lnTo>
                <a:lnTo>
                  <a:pt x="358290" y="42920"/>
                </a:lnTo>
                <a:lnTo>
                  <a:pt x="408300" y="27888"/>
                </a:lnTo>
                <a:lnTo>
                  <a:pt x="460410" y="15923"/>
                </a:lnTo>
                <a:lnTo>
                  <a:pt x="514398" y="7182"/>
                </a:lnTo>
                <a:lnTo>
                  <a:pt x="570044" y="1821"/>
                </a:lnTo>
                <a:lnTo>
                  <a:pt x="627126" y="0"/>
                </a:lnTo>
                <a:lnTo>
                  <a:pt x="684207" y="1821"/>
                </a:lnTo>
                <a:lnTo>
                  <a:pt x="739853" y="7182"/>
                </a:lnTo>
                <a:lnTo>
                  <a:pt x="793841" y="15923"/>
                </a:lnTo>
                <a:lnTo>
                  <a:pt x="845951" y="27888"/>
                </a:lnTo>
                <a:lnTo>
                  <a:pt x="895961" y="42920"/>
                </a:lnTo>
                <a:lnTo>
                  <a:pt x="943649" y="60861"/>
                </a:lnTo>
                <a:lnTo>
                  <a:pt x="988794" y="81553"/>
                </a:lnTo>
                <a:lnTo>
                  <a:pt x="1031176" y="104840"/>
                </a:lnTo>
                <a:lnTo>
                  <a:pt x="1070571" y="130563"/>
                </a:lnTo>
                <a:lnTo>
                  <a:pt x="1106760" y="158567"/>
                </a:lnTo>
                <a:lnTo>
                  <a:pt x="1139520" y="188692"/>
                </a:lnTo>
                <a:lnTo>
                  <a:pt x="1168631" y="220782"/>
                </a:lnTo>
                <a:lnTo>
                  <a:pt x="1193870" y="254679"/>
                </a:lnTo>
                <a:lnTo>
                  <a:pt x="1215017" y="290227"/>
                </a:lnTo>
                <a:lnTo>
                  <a:pt x="1231850" y="327267"/>
                </a:lnTo>
                <a:lnTo>
                  <a:pt x="1244148" y="365642"/>
                </a:lnTo>
                <a:lnTo>
                  <a:pt x="1251689" y="405196"/>
                </a:lnTo>
                <a:lnTo>
                  <a:pt x="1254252" y="445770"/>
                </a:lnTo>
                <a:lnTo>
                  <a:pt x="1251689" y="486343"/>
                </a:lnTo>
                <a:lnTo>
                  <a:pt x="1244148" y="525897"/>
                </a:lnTo>
                <a:lnTo>
                  <a:pt x="1231850" y="564272"/>
                </a:lnTo>
                <a:lnTo>
                  <a:pt x="1215017" y="601312"/>
                </a:lnTo>
                <a:lnTo>
                  <a:pt x="1193870" y="636860"/>
                </a:lnTo>
                <a:lnTo>
                  <a:pt x="1168631" y="670757"/>
                </a:lnTo>
                <a:lnTo>
                  <a:pt x="1139520" y="702847"/>
                </a:lnTo>
                <a:lnTo>
                  <a:pt x="1106760" y="732972"/>
                </a:lnTo>
                <a:lnTo>
                  <a:pt x="1070571" y="760976"/>
                </a:lnTo>
                <a:lnTo>
                  <a:pt x="1031176" y="786699"/>
                </a:lnTo>
                <a:lnTo>
                  <a:pt x="988794" y="809986"/>
                </a:lnTo>
                <a:lnTo>
                  <a:pt x="943649" y="830678"/>
                </a:lnTo>
                <a:lnTo>
                  <a:pt x="895961" y="848619"/>
                </a:lnTo>
                <a:lnTo>
                  <a:pt x="845951" y="863651"/>
                </a:lnTo>
                <a:lnTo>
                  <a:pt x="793841" y="875616"/>
                </a:lnTo>
                <a:lnTo>
                  <a:pt x="739853" y="884357"/>
                </a:lnTo>
                <a:lnTo>
                  <a:pt x="684207" y="889718"/>
                </a:lnTo>
                <a:lnTo>
                  <a:pt x="627126" y="891540"/>
                </a:lnTo>
                <a:lnTo>
                  <a:pt x="570044" y="889718"/>
                </a:lnTo>
                <a:lnTo>
                  <a:pt x="514398" y="884357"/>
                </a:lnTo>
                <a:lnTo>
                  <a:pt x="460410" y="875616"/>
                </a:lnTo>
                <a:lnTo>
                  <a:pt x="408300" y="863651"/>
                </a:lnTo>
                <a:lnTo>
                  <a:pt x="358290" y="848619"/>
                </a:lnTo>
                <a:lnTo>
                  <a:pt x="310602" y="830678"/>
                </a:lnTo>
                <a:lnTo>
                  <a:pt x="265457" y="809986"/>
                </a:lnTo>
                <a:lnTo>
                  <a:pt x="223075" y="786699"/>
                </a:lnTo>
                <a:lnTo>
                  <a:pt x="183680" y="760976"/>
                </a:lnTo>
                <a:lnTo>
                  <a:pt x="147491" y="732972"/>
                </a:lnTo>
                <a:lnTo>
                  <a:pt x="114731" y="702847"/>
                </a:lnTo>
                <a:lnTo>
                  <a:pt x="85620" y="670757"/>
                </a:lnTo>
                <a:lnTo>
                  <a:pt x="60381" y="636860"/>
                </a:lnTo>
                <a:lnTo>
                  <a:pt x="39234" y="601312"/>
                </a:lnTo>
                <a:lnTo>
                  <a:pt x="22401" y="564272"/>
                </a:lnTo>
                <a:lnTo>
                  <a:pt x="10103" y="525897"/>
                </a:lnTo>
                <a:lnTo>
                  <a:pt x="2562" y="486343"/>
                </a:lnTo>
                <a:lnTo>
                  <a:pt x="0" y="445770"/>
                </a:lnTo>
                <a:close/>
              </a:path>
            </a:pathLst>
          </a:custGeom>
          <a:ln w="28574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7268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224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74E1501-D6F1-6545-A6B3-012D238487C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E4B9A7-4716-2643-87FB-6E675063EAF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EC60B46-AB00-4542-BDF4-9DE4977B80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B9E05E4-6E2C-D14C-B7A0-2B579E598E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2381" y="1183436"/>
            <a:ext cx="10434907" cy="492443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F517415-63EF-5848-BA2F-F5C9597B90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2588" y="3003512"/>
            <a:ext cx="1727923" cy="230832"/>
          </a:xfrm>
        </p:spPr>
        <p:txBody>
          <a:bodyPr/>
          <a:lstStyle>
            <a:lvl1pPr marL="0" indent="0">
              <a:buFontTx/>
              <a:buNone/>
              <a:tabLst/>
              <a:defRPr sz="1500" b="1" i="0">
                <a:solidFill>
                  <a:schemeClr val="tx1"/>
                </a:solidFill>
                <a:latin typeface="Montserrat" pitchFamily="2" charset="77"/>
              </a:defRPr>
            </a:lvl1pPr>
            <a:lvl2pPr marL="404813" indent="-176213">
              <a:buClr>
                <a:srgbClr val="FD5E00"/>
              </a:buClr>
              <a:buFont typeface="+mj-lt"/>
              <a:buAutoNum type="alphaUcPeriod"/>
              <a:tabLst/>
              <a:defRPr sz="1200" b="1">
                <a:latin typeface="Lato" panose="020F0502020204030203" pitchFamily="34" charset="77"/>
              </a:defRPr>
            </a:lvl2pPr>
            <a:lvl3pPr marL="404813" indent="0">
              <a:tabLst/>
              <a:defRPr sz="1200">
                <a:latin typeface="Lato" panose="020F0502020204030203" pitchFamily="34" charset="77"/>
              </a:defRPr>
            </a:lvl3pPr>
            <a:lvl4pPr marL="534988" indent="-134938">
              <a:buClr>
                <a:srgbClr val="FD5E00"/>
              </a:buClr>
              <a:buSzPct val="125000"/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4pPr>
            <a:lvl5pPr marL="534988" indent="0">
              <a:tabLst/>
              <a:defRPr sz="1000">
                <a:latin typeface="Lato" panose="020F0502020204030203" pitchFamily="34" charset="77"/>
              </a:defRPr>
            </a:lvl5pPr>
          </a:lstStyle>
          <a:p>
            <a:pPr lvl="0"/>
            <a:r>
              <a:rPr lang="fr-FR"/>
              <a:t>Titre du contenu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C2707CA-1C51-6A49-BE98-8C04DFF9E7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511" y="3111233"/>
            <a:ext cx="3195361" cy="107722"/>
          </a:xfrm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581578B-EF47-A34B-BC85-BA19DD78E9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02586" y="3023260"/>
            <a:ext cx="509588" cy="215444"/>
          </a:xfrm>
        </p:spPr>
        <p:txBody>
          <a:bodyPr/>
          <a:lstStyle>
            <a:lvl1pPr>
              <a:defRPr b="1">
                <a:solidFill>
                  <a:srgbClr val="FD5E00"/>
                </a:solidFill>
              </a:defRPr>
            </a:lvl1pPr>
          </a:lstStyle>
          <a:p>
            <a:pPr lvl="0"/>
            <a:r>
              <a:rPr lang="fr-FR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35079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C19F7756-4486-3C4A-BF56-1F0E39282AD0}"/>
              </a:ext>
            </a:extLst>
          </p:cNvPr>
          <p:cNvSpPr/>
          <p:nvPr userDrawn="1"/>
        </p:nvSpPr>
        <p:spPr>
          <a:xfrm>
            <a:off x="0" y="0"/>
            <a:ext cx="4487333" cy="6852196"/>
          </a:xfrm>
          <a:custGeom>
            <a:avLst/>
            <a:gdLst/>
            <a:ahLst/>
            <a:cxnLst/>
            <a:rect l="l" t="t" r="r" b="b"/>
            <a:pathLst>
              <a:path w="6671945" h="9745345">
                <a:moveTo>
                  <a:pt x="6671843" y="0"/>
                </a:moveTo>
                <a:lnTo>
                  <a:pt x="0" y="0"/>
                </a:lnTo>
                <a:lnTo>
                  <a:pt x="0" y="9745243"/>
                </a:lnTo>
                <a:lnTo>
                  <a:pt x="6671843" y="9745243"/>
                </a:lnTo>
                <a:lnTo>
                  <a:pt x="6671843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9467" y="1200376"/>
            <a:ext cx="3545511" cy="2228624"/>
          </a:xfrm>
        </p:spPr>
        <p:txBody>
          <a:bodyPr/>
          <a:lstStyle>
            <a:lvl1pPr marL="514350" indent="-514350">
              <a:buClr>
                <a:srgbClr val="FD5E00"/>
              </a:buClr>
              <a:buFont typeface="+mj-lt"/>
              <a:buAutoNum type="arabicPeriod"/>
              <a:defRPr sz="3200" b="1">
                <a:solidFill>
                  <a:srgbClr val="1A1A1A"/>
                </a:solidFill>
                <a:latin typeface="Montserrat" pitchFamily="2" charset="77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A06B936-81D9-C14F-9291-0B95B6197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3639" y="1718783"/>
            <a:ext cx="6343649" cy="1077218"/>
          </a:xfrm>
        </p:spPr>
        <p:txBody>
          <a:bodyPr wrap="square">
            <a:spAutoFit/>
          </a:bodyPr>
          <a:lstStyle>
            <a:lvl1pPr>
              <a:defRPr sz="1500" b="1">
                <a:latin typeface="Lato" panose="020F0502020204030203" pitchFamily="34" charset="77"/>
              </a:defRPr>
            </a:lvl1pPr>
            <a:lvl2pPr marL="7938" indent="0">
              <a:buClr>
                <a:srgbClr val="FD5E00"/>
              </a:buClr>
              <a:buFontTx/>
              <a:buNone/>
              <a:tabLst/>
              <a:defRPr sz="1500" b="0">
                <a:latin typeface="Lato" panose="020F0502020204030203" pitchFamily="34" charset="77"/>
              </a:defRPr>
            </a:lvl2pPr>
            <a:lvl3pPr marL="184150" indent="-177800">
              <a:buClr>
                <a:srgbClr val="FD5E00"/>
              </a:buClr>
              <a:buFont typeface="Wingdings" pitchFamily="2" charset="2"/>
              <a:buChar char="§"/>
              <a:tabLst/>
              <a:defRPr sz="1500" b="1" i="0">
                <a:latin typeface="Lato" panose="020F0502020204030203" pitchFamily="34" charset="77"/>
              </a:defRPr>
            </a:lvl3pPr>
            <a:lvl4pPr marL="184150" indent="0">
              <a:buClr>
                <a:srgbClr val="FD5E00"/>
              </a:buClr>
              <a:buFontTx/>
              <a:buNone/>
              <a:tabLst/>
              <a:defRPr sz="1300">
                <a:latin typeface="Lato" panose="020F0502020204030203" pitchFamily="34" charset="77"/>
              </a:defRPr>
            </a:lvl4pPr>
            <a:lvl5pPr marL="360363" indent="-176213">
              <a:buClr>
                <a:srgbClr val="FD5E00"/>
              </a:buClr>
              <a:buSzPct val="125000"/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495AC34-634C-EC40-B308-CA867505D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650" y="651859"/>
            <a:ext cx="3541713" cy="169277"/>
          </a:xfrm>
        </p:spPr>
        <p:txBody>
          <a:bodyPr/>
          <a:lstStyle>
            <a:lvl1pPr>
              <a:defRPr sz="11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7CA4C8-8368-2844-9AF0-ACC6658DCB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9475" y="3517731"/>
            <a:ext cx="3544888" cy="461665"/>
          </a:xfrm>
        </p:spPr>
        <p:txBody>
          <a:bodyPr/>
          <a:lstStyle>
            <a:lvl1pPr>
              <a:defRPr sz="1500" b="0" i="0">
                <a:latin typeface="Lato" panose="020F0502020204030203" pitchFamily="34" charset="77"/>
              </a:defRPr>
            </a:lvl1pPr>
            <a:lvl2pPr marL="6350" indent="0">
              <a:tabLst/>
              <a:defRPr sz="1400" b="0" i="0">
                <a:latin typeface="Lato" panose="020F0502020204030203" pitchFamily="34" charset="77"/>
              </a:defRPr>
            </a:lvl2pPr>
          </a:lstStyle>
          <a:p>
            <a:pPr lvl="0"/>
            <a:r>
              <a:rPr lang="fr-FR"/>
              <a:t>Cliquez pour modifier les styles du texte du</a:t>
            </a:r>
          </a:p>
        </p:txBody>
      </p:sp>
      <p:sp>
        <p:nvSpPr>
          <p:cNvPr id="13" name="Espace réservé du pied de page 2">
            <a:extLst>
              <a:ext uri="{FF2B5EF4-FFF2-40B4-BE49-F238E27FC236}">
                <a16:creationId xmlns:a16="http://schemas.microsoft.com/office/drawing/2014/main" id="{669EAB71-B021-4E40-A13B-21735F6A17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14" name="Espace réservé du numéro de diapositive 3">
            <a:extLst>
              <a:ext uri="{FF2B5EF4-FFF2-40B4-BE49-F238E27FC236}">
                <a16:creationId xmlns:a16="http://schemas.microsoft.com/office/drawing/2014/main" id="{49CED751-FB5D-9D43-BE6C-1548442F915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2ACE906-2F07-D449-9CF8-9C3B7522C7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2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A82668DC-87E3-984D-8F9E-431610493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87332" y="-9662"/>
            <a:ext cx="7704667" cy="686766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C19F7756-4486-3C4A-BF56-1F0E39282AD0}"/>
              </a:ext>
            </a:extLst>
          </p:cNvPr>
          <p:cNvSpPr/>
          <p:nvPr userDrawn="1"/>
        </p:nvSpPr>
        <p:spPr>
          <a:xfrm>
            <a:off x="0" y="0"/>
            <a:ext cx="4487333" cy="6852196"/>
          </a:xfrm>
          <a:custGeom>
            <a:avLst/>
            <a:gdLst/>
            <a:ahLst/>
            <a:cxnLst/>
            <a:rect l="l" t="t" r="r" b="b"/>
            <a:pathLst>
              <a:path w="6671945" h="9745345">
                <a:moveTo>
                  <a:pt x="6671843" y="0"/>
                </a:moveTo>
                <a:lnTo>
                  <a:pt x="0" y="0"/>
                </a:lnTo>
                <a:lnTo>
                  <a:pt x="0" y="9745243"/>
                </a:lnTo>
                <a:lnTo>
                  <a:pt x="6671843" y="9745243"/>
                </a:lnTo>
                <a:lnTo>
                  <a:pt x="6671843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9467" y="1200376"/>
            <a:ext cx="3545511" cy="2228624"/>
          </a:xfrm>
        </p:spPr>
        <p:txBody>
          <a:bodyPr/>
          <a:lstStyle>
            <a:lvl1pPr marL="514350" indent="-514350">
              <a:buClr>
                <a:srgbClr val="FD5E00"/>
              </a:buClr>
              <a:buFont typeface="+mj-lt"/>
              <a:buAutoNum type="arabicPeriod"/>
              <a:defRPr sz="3200" b="1">
                <a:solidFill>
                  <a:srgbClr val="1A1A1A"/>
                </a:solidFill>
                <a:latin typeface="Montserrat" pitchFamily="2" charset="77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495AC34-634C-EC40-B308-CA867505D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650" y="651859"/>
            <a:ext cx="3541713" cy="169277"/>
          </a:xfrm>
        </p:spPr>
        <p:txBody>
          <a:bodyPr/>
          <a:lstStyle>
            <a:lvl1pPr>
              <a:defRPr sz="11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7CA4C8-8368-2844-9AF0-ACC6658DCB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9475" y="3517731"/>
            <a:ext cx="3544888" cy="461665"/>
          </a:xfrm>
        </p:spPr>
        <p:txBody>
          <a:bodyPr/>
          <a:lstStyle>
            <a:lvl1pPr>
              <a:defRPr sz="1500" b="0" i="0">
                <a:latin typeface="Lato" panose="020F0502020204030203" pitchFamily="34" charset="77"/>
              </a:defRPr>
            </a:lvl1pPr>
            <a:lvl2pPr marL="6350" indent="0">
              <a:tabLst/>
              <a:defRPr sz="1400" b="0" i="0">
                <a:latin typeface="Lato" panose="020F0502020204030203" pitchFamily="34" charset="77"/>
              </a:defRPr>
            </a:lvl2pPr>
          </a:lstStyle>
          <a:p>
            <a:pPr lvl="0"/>
            <a:r>
              <a:rPr lang="fr-FR"/>
              <a:t>Cliquez pour modifier les styles du texte du</a:t>
            </a:r>
          </a:p>
        </p:txBody>
      </p:sp>
      <p:sp>
        <p:nvSpPr>
          <p:cNvPr id="13" name="Espace réservé du pied de page 2">
            <a:extLst>
              <a:ext uri="{FF2B5EF4-FFF2-40B4-BE49-F238E27FC236}">
                <a16:creationId xmlns:a16="http://schemas.microsoft.com/office/drawing/2014/main" id="{669EAB71-B021-4E40-A13B-21735F6A17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14" name="Espace réservé du numéro de diapositive 3">
            <a:extLst>
              <a:ext uri="{FF2B5EF4-FFF2-40B4-BE49-F238E27FC236}">
                <a16:creationId xmlns:a16="http://schemas.microsoft.com/office/drawing/2014/main" id="{49CED751-FB5D-9D43-BE6C-1548442F915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2ACE906-2F07-D449-9CF8-9C3B7522C7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2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A6F6CA2F-7488-FC48-B37F-94B8D65215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2650" y="643150"/>
            <a:ext cx="3808413" cy="169277"/>
          </a:xfrm>
        </p:spPr>
        <p:txBody>
          <a:bodyPr/>
          <a:lstStyle>
            <a:lvl1pPr>
              <a:defRPr sz="11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1427DB-C629-3E4F-923C-44FAAA8A1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81" y="1137423"/>
            <a:ext cx="10434907" cy="461665"/>
          </a:xfrm>
        </p:spPr>
        <p:txBody>
          <a:bodyPr/>
          <a:lstStyle>
            <a:lvl1pPr>
              <a:defRPr sz="3000" b="1" i="0">
                <a:latin typeface="Montserrat" pitchFamily="2" charset="77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E756EF93-213C-5E45-B078-DE4ED2B760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2383" y="2553432"/>
            <a:ext cx="10434906" cy="1077218"/>
          </a:xfrm>
        </p:spPr>
        <p:txBody>
          <a:bodyPr wrap="square" numCol="2" spcCol="720000">
            <a:spAutoFit/>
          </a:bodyPr>
          <a:lstStyle>
            <a:lvl1pPr>
              <a:defRPr sz="1500" b="1">
                <a:latin typeface="Lato" panose="020F0502020204030203" pitchFamily="34" charset="77"/>
              </a:defRPr>
            </a:lvl1pPr>
            <a:lvl2pPr marL="7938" indent="0">
              <a:buClr>
                <a:srgbClr val="FD5E00"/>
              </a:buClr>
              <a:buFontTx/>
              <a:buNone/>
              <a:tabLst/>
              <a:defRPr sz="1500" b="0">
                <a:latin typeface="Lato" panose="020F0502020204030203" pitchFamily="34" charset="77"/>
              </a:defRPr>
            </a:lvl2pPr>
            <a:lvl3pPr marL="184150" indent="-177800">
              <a:buClr>
                <a:srgbClr val="FD5E00"/>
              </a:buClr>
              <a:buFont typeface="Wingdings" pitchFamily="2" charset="2"/>
              <a:buChar char="§"/>
              <a:tabLst/>
              <a:defRPr sz="1500" b="1" i="0">
                <a:latin typeface="Lato" panose="020F0502020204030203" pitchFamily="34" charset="77"/>
              </a:defRPr>
            </a:lvl3pPr>
            <a:lvl4pPr marL="184150" indent="0">
              <a:buClr>
                <a:srgbClr val="FD5E00"/>
              </a:buClr>
              <a:buFontTx/>
              <a:buNone/>
              <a:tabLst/>
              <a:defRPr sz="1300">
                <a:latin typeface="Lato" panose="020F0502020204030203" pitchFamily="34" charset="77"/>
              </a:defRPr>
            </a:lvl4pPr>
            <a:lvl5pPr marL="360363" indent="-176213">
              <a:buClr>
                <a:srgbClr val="FD5E00"/>
              </a:buClr>
              <a:buSzPct val="125000"/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u pied de page 2">
            <a:extLst>
              <a:ext uri="{FF2B5EF4-FFF2-40B4-BE49-F238E27FC236}">
                <a16:creationId xmlns:a16="http://schemas.microsoft.com/office/drawing/2014/main" id="{CACF6173-677E-8149-A9F7-ED1DCC03DE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18" name="Espace réservé du numéro de diapositive 3">
            <a:extLst>
              <a:ext uri="{FF2B5EF4-FFF2-40B4-BE49-F238E27FC236}">
                <a16:creationId xmlns:a16="http://schemas.microsoft.com/office/drawing/2014/main" id="{0DAC81DC-6CBC-2D40-8F3D-E7B90D65E60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2FBAD33-472D-194A-BF55-E049F7B89A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0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D1F99319-02E4-B34E-9DA6-EF2C6BCB90A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5999" y="-9662"/>
            <a:ext cx="6096000" cy="686766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A6F6CA2F-7488-FC48-B37F-94B8D65215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2650" y="643150"/>
            <a:ext cx="3808413" cy="169277"/>
          </a:xfrm>
        </p:spPr>
        <p:txBody>
          <a:bodyPr/>
          <a:lstStyle>
            <a:lvl1pPr>
              <a:defRPr sz="11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1427DB-C629-3E4F-923C-44FAAA8A1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81" y="1137423"/>
            <a:ext cx="5213619" cy="461665"/>
          </a:xfrm>
        </p:spPr>
        <p:txBody>
          <a:bodyPr/>
          <a:lstStyle>
            <a:lvl1pPr>
              <a:defRPr sz="3000" b="1" i="0">
                <a:latin typeface="Montserrat" pitchFamily="2" charset="77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4" name="Espace réservé du pied de page 2">
            <a:extLst>
              <a:ext uri="{FF2B5EF4-FFF2-40B4-BE49-F238E27FC236}">
                <a16:creationId xmlns:a16="http://schemas.microsoft.com/office/drawing/2014/main" id="{CACF6173-677E-8149-A9F7-ED1DCC03DE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18" name="Espace réservé du numéro de diapositive 3">
            <a:extLst>
              <a:ext uri="{FF2B5EF4-FFF2-40B4-BE49-F238E27FC236}">
                <a16:creationId xmlns:a16="http://schemas.microsoft.com/office/drawing/2014/main" id="{0DAC81DC-6CBC-2D40-8F3D-E7B90D65E60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2FBAD33-472D-194A-BF55-E049F7B89A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2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C20FD836-A5E0-DD46-8D4D-6F6A3050CAE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83C8C940-EAA1-E34B-9E55-D0E83262C2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6000B38-63F7-7343-8C16-34B66565CB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  <p:sp>
        <p:nvSpPr>
          <p:cNvPr id="10" name="Espace réservé pour une image  4">
            <a:extLst>
              <a:ext uri="{FF2B5EF4-FFF2-40B4-BE49-F238E27FC236}">
                <a16:creationId xmlns:a16="http://schemas.microsoft.com/office/drawing/2014/main" id="{9C35BF76-BAD0-9E47-AAA6-FDA923DFB7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21133" y="905933"/>
            <a:ext cx="3369734" cy="5046134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2C27BD95-31B0-6043-9E7E-0DB0021EB71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1133" y="905933"/>
            <a:ext cx="7543801" cy="5046134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96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A6F6CA2F-7488-FC48-B37F-94B8D65215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2650" y="643150"/>
            <a:ext cx="3808413" cy="169277"/>
          </a:xfrm>
        </p:spPr>
        <p:txBody>
          <a:bodyPr/>
          <a:lstStyle>
            <a:lvl1pPr>
              <a:defRPr sz="11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1427DB-C629-3E4F-923C-44FAAA8A1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81" y="1137423"/>
            <a:ext cx="10434907" cy="461665"/>
          </a:xfrm>
        </p:spPr>
        <p:txBody>
          <a:bodyPr/>
          <a:lstStyle>
            <a:lvl1pPr>
              <a:defRPr sz="3000" b="1" i="0">
                <a:latin typeface="Montserrat" pitchFamily="2" charset="77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E756EF93-213C-5E45-B078-DE4ED2B760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2352" y="1974423"/>
            <a:ext cx="4990448" cy="738664"/>
          </a:xfrm>
        </p:spPr>
        <p:txBody>
          <a:bodyPr wrap="square" numCol="1">
            <a:spAutoFit/>
          </a:bodyPr>
          <a:lstStyle>
            <a:lvl1pPr algn="ctr">
              <a:defRPr sz="1800" b="1">
                <a:latin typeface="Montserrat" pitchFamily="2" charset="77"/>
              </a:defRPr>
            </a:lvl1pPr>
            <a:lvl2pPr marL="7938" indent="0" algn="ctr">
              <a:buClr>
                <a:srgbClr val="FD5E00"/>
              </a:buClr>
              <a:buFontTx/>
              <a:buNone/>
              <a:tabLst/>
              <a:defRPr sz="1200" b="0">
                <a:latin typeface="Montserrat" pitchFamily="2" charset="77"/>
              </a:defRPr>
            </a:lvl2pPr>
            <a:lvl3pPr marL="184150" indent="-177800">
              <a:buClr>
                <a:srgbClr val="FD5E00"/>
              </a:buClr>
              <a:buFont typeface="Wingdings" pitchFamily="2" charset="2"/>
              <a:buChar char="§"/>
              <a:tabLst/>
              <a:defRPr sz="1500" b="1" i="0">
                <a:latin typeface="Lato" panose="020F0502020204030203" pitchFamily="34" charset="77"/>
              </a:defRPr>
            </a:lvl3pPr>
            <a:lvl4pPr marL="184150" indent="0">
              <a:buClr>
                <a:srgbClr val="FD5E00"/>
              </a:buClr>
              <a:buFontTx/>
              <a:buNone/>
              <a:tabLst/>
              <a:defRPr sz="1300">
                <a:latin typeface="Lato" panose="020F0502020204030203" pitchFamily="34" charset="77"/>
              </a:defRPr>
            </a:lvl4pPr>
            <a:lvl5pPr marL="360363" indent="-176213">
              <a:buClr>
                <a:srgbClr val="FD5E00"/>
              </a:buClr>
              <a:buSzPct val="125000"/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Espace réservé du pied de page 2">
            <a:extLst>
              <a:ext uri="{FF2B5EF4-FFF2-40B4-BE49-F238E27FC236}">
                <a16:creationId xmlns:a16="http://schemas.microsoft.com/office/drawing/2014/main" id="{CACF6173-677E-8149-A9F7-ED1DCC03DE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18" name="Espace réservé du numéro de diapositive 3">
            <a:extLst>
              <a:ext uri="{FF2B5EF4-FFF2-40B4-BE49-F238E27FC236}">
                <a16:creationId xmlns:a16="http://schemas.microsoft.com/office/drawing/2014/main" id="{0DAC81DC-6CBC-2D40-8F3D-E7B90D65E60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2FBAD33-472D-194A-BF55-E049F7B89A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  <p:sp>
        <p:nvSpPr>
          <p:cNvPr id="4" name="Espace réservé du graphique 3">
            <a:extLst>
              <a:ext uri="{FF2B5EF4-FFF2-40B4-BE49-F238E27FC236}">
                <a16:creationId xmlns:a16="http://schemas.microsoft.com/office/drawing/2014/main" id="{BC61CFED-8B1B-7A40-ABA0-17EF21D6682C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874713" y="2518818"/>
            <a:ext cx="5221287" cy="3496204"/>
          </a:xfrm>
        </p:spPr>
        <p:txBody>
          <a:bodyPr anchor="ctr"/>
          <a:lstStyle>
            <a:lvl1pPr algn="ctr">
              <a:defRPr sz="1200" b="1"/>
            </a:lvl1pPr>
          </a:lstStyle>
          <a:p>
            <a:endParaRPr lang="fr-FR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94AAF32B-96E2-1440-A31B-D23A33DEC1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99201" y="1974423"/>
            <a:ext cx="5018087" cy="738664"/>
          </a:xfrm>
        </p:spPr>
        <p:txBody>
          <a:bodyPr wrap="square" numCol="1">
            <a:spAutoFit/>
          </a:bodyPr>
          <a:lstStyle>
            <a:lvl1pPr algn="ctr">
              <a:defRPr sz="1800" b="1">
                <a:latin typeface="Montserrat" pitchFamily="2" charset="77"/>
              </a:defRPr>
            </a:lvl1pPr>
            <a:lvl2pPr marL="7938" indent="0" algn="ctr">
              <a:buClr>
                <a:srgbClr val="FD5E00"/>
              </a:buClr>
              <a:buFontTx/>
              <a:buNone/>
              <a:tabLst/>
              <a:defRPr sz="1200" b="0">
                <a:latin typeface="Montserrat" pitchFamily="2" charset="77"/>
              </a:defRPr>
            </a:lvl2pPr>
            <a:lvl3pPr marL="184150" indent="-177800">
              <a:buClr>
                <a:srgbClr val="FD5E00"/>
              </a:buClr>
              <a:buFont typeface="Wingdings" pitchFamily="2" charset="2"/>
              <a:buChar char="§"/>
              <a:tabLst/>
              <a:defRPr sz="1500" b="1" i="0">
                <a:latin typeface="Lato" panose="020F0502020204030203" pitchFamily="34" charset="77"/>
              </a:defRPr>
            </a:lvl3pPr>
            <a:lvl4pPr marL="184150" indent="0">
              <a:buClr>
                <a:srgbClr val="FD5E00"/>
              </a:buClr>
              <a:buFontTx/>
              <a:buNone/>
              <a:tabLst/>
              <a:defRPr sz="1300">
                <a:latin typeface="Lato" panose="020F0502020204030203" pitchFamily="34" charset="77"/>
              </a:defRPr>
            </a:lvl4pPr>
            <a:lvl5pPr marL="360363" indent="-176213">
              <a:buClr>
                <a:srgbClr val="FD5E00"/>
              </a:buClr>
              <a:buSzPct val="125000"/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graphique 3">
            <a:extLst>
              <a:ext uri="{FF2B5EF4-FFF2-40B4-BE49-F238E27FC236}">
                <a16:creationId xmlns:a16="http://schemas.microsoft.com/office/drawing/2014/main" id="{625576A1-D4AD-FF4B-AD5D-D177BCE2CE1A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107113" y="2518818"/>
            <a:ext cx="5221287" cy="3496204"/>
          </a:xfrm>
        </p:spPr>
        <p:txBody>
          <a:bodyPr anchor="ctr"/>
          <a:lstStyle>
            <a:lvl1pPr algn="ctr">
              <a:defRPr sz="1200" b="1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2381" y="1929095"/>
            <a:ext cx="1043490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A1A1A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2381" y="2441864"/>
            <a:ext cx="1043490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82382" y="6429870"/>
            <a:ext cx="5213617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defTabSz="642915"/>
            <a:endParaRPr lang="fr-FR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08415" y="6368315"/>
            <a:ext cx="280416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 b="0" i="0">
                <a:solidFill>
                  <a:schemeClr val="tx1"/>
                </a:solidFill>
                <a:latin typeface="Montserrat Medium" pitchFamily="2" charset="77"/>
              </a:defRPr>
            </a:lvl1pPr>
          </a:lstStyle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69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>
        <a:defRPr b="1" i="0">
          <a:latin typeface="Montserrat" pitchFamily="2" charset="77"/>
          <a:ea typeface="+mj-ea"/>
          <a:cs typeface="+mj-cs"/>
        </a:defRPr>
      </a:lvl1pPr>
    </p:titleStyle>
    <p:bodyStyle>
      <a:lvl1pPr marL="0">
        <a:defRPr sz="1400" b="0" i="0">
          <a:latin typeface="Montserrat Medium" pitchFamily="2" charset="77"/>
          <a:ea typeface="+mn-ea"/>
          <a:cs typeface="+mn-cs"/>
        </a:defRPr>
      </a:lvl1pPr>
      <a:lvl2pPr marL="321296">
        <a:defRPr>
          <a:latin typeface="+mn-lt"/>
          <a:ea typeface="+mn-ea"/>
          <a:cs typeface="+mn-cs"/>
        </a:defRPr>
      </a:lvl2pPr>
      <a:lvl3pPr marL="642593">
        <a:defRPr>
          <a:latin typeface="+mn-lt"/>
          <a:ea typeface="+mn-ea"/>
          <a:cs typeface="+mn-cs"/>
        </a:defRPr>
      </a:lvl3pPr>
      <a:lvl4pPr marL="963890">
        <a:defRPr>
          <a:latin typeface="+mn-lt"/>
          <a:ea typeface="+mn-ea"/>
          <a:cs typeface="+mn-cs"/>
        </a:defRPr>
      </a:lvl4pPr>
      <a:lvl5pPr marL="1285187">
        <a:defRPr>
          <a:latin typeface="+mn-lt"/>
          <a:ea typeface="+mn-ea"/>
          <a:cs typeface="+mn-cs"/>
        </a:defRPr>
      </a:lvl5pPr>
      <a:lvl6pPr marL="1606483">
        <a:defRPr>
          <a:latin typeface="+mn-lt"/>
          <a:ea typeface="+mn-ea"/>
          <a:cs typeface="+mn-cs"/>
        </a:defRPr>
      </a:lvl6pPr>
      <a:lvl7pPr marL="1927779">
        <a:defRPr>
          <a:latin typeface="+mn-lt"/>
          <a:ea typeface="+mn-ea"/>
          <a:cs typeface="+mn-cs"/>
        </a:defRPr>
      </a:lvl7pPr>
      <a:lvl8pPr marL="2249076">
        <a:defRPr>
          <a:latin typeface="+mn-lt"/>
          <a:ea typeface="+mn-ea"/>
          <a:cs typeface="+mn-cs"/>
        </a:defRPr>
      </a:lvl8pPr>
      <a:lvl9pPr marL="257037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21296">
        <a:defRPr>
          <a:latin typeface="+mn-lt"/>
          <a:ea typeface="+mn-ea"/>
          <a:cs typeface="+mn-cs"/>
        </a:defRPr>
      </a:lvl2pPr>
      <a:lvl3pPr marL="642593">
        <a:defRPr>
          <a:latin typeface="+mn-lt"/>
          <a:ea typeface="+mn-ea"/>
          <a:cs typeface="+mn-cs"/>
        </a:defRPr>
      </a:lvl3pPr>
      <a:lvl4pPr marL="963890">
        <a:defRPr>
          <a:latin typeface="+mn-lt"/>
          <a:ea typeface="+mn-ea"/>
          <a:cs typeface="+mn-cs"/>
        </a:defRPr>
      </a:lvl4pPr>
      <a:lvl5pPr marL="1285187">
        <a:defRPr>
          <a:latin typeface="+mn-lt"/>
          <a:ea typeface="+mn-ea"/>
          <a:cs typeface="+mn-cs"/>
        </a:defRPr>
      </a:lvl5pPr>
      <a:lvl6pPr marL="1606483">
        <a:defRPr>
          <a:latin typeface="+mn-lt"/>
          <a:ea typeface="+mn-ea"/>
          <a:cs typeface="+mn-cs"/>
        </a:defRPr>
      </a:lvl6pPr>
      <a:lvl7pPr marL="1927779">
        <a:defRPr>
          <a:latin typeface="+mn-lt"/>
          <a:ea typeface="+mn-ea"/>
          <a:cs typeface="+mn-cs"/>
        </a:defRPr>
      </a:lvl7pPr>
      <a:lvl8pPr marL="2249076">
        <a:defRPr>
          <a:latin typeface="+mn-lt"/>
          <a:ea typeface="+mn-ea"/>
          <a:cs typeface="+mn-cs"/>
        </a:defRPr>
      </a:lvl8pPr>
      <a:lvl9pPr marL="2570373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pos="7129">
          <p15:clr>
            <a:srgbClr val="F26B43"/>
          </p15:clr>
        </p15:guide>
        <p15:guide id="5" orient="horz" pos="3952">
          <p15:clr>
            <a:srgbClr val="F26B43"/>
          </p15:clr>
        </p15:guide>
        <p15:guide id="6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3921" y="116433"/>
            <a:ext cx="11084560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56619" y="1566127"/>
            <a:ext cx="6306820" cy="1614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896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3921" y="116433"/>
            <a:ext cx="11084560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56619" y="1566127"/>
            <a:ext cx="6306820" cy="1614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936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microsoft.com/office/2007/relationships/hdphoto" Target="../media/hdphoto6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microsoft.com/office/2007/relationships/hdphoto" Target="../media/hdphoto8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microsoft.com/office/2007/relationships/hdphoto" Target="../media/hdphoto8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microsoft.com/office/2007/relationships/hdphoto" Target="../media/hdphoto11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9.png"/><Relationship Id="rId5" Type="http://schemas.microsoft.com/office/2007/relationships/hdphoto" Target="../media/hdphoto10.wdp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6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slide" Target="slide14.xml"/><Relationship Id="rId17" Type="http://schemas.openxmlformats.org/officeDocument/2006/relationships/slide" Target="slide20.xml"/><Relationship Id="rId2" Type="http://schemas.openxmlformats.org/officeDocument/2006/relationships/image" Target="../media/image9.jpg"/><Relationship Id="rId16" Type="http://schemas.openxmlformats.org/officeDocument/2006/relationships/slide" Target="slide19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5" Type="http://schemas.openxmlformats.org/officeDocument/2006/relationships/slide" Target="slide5.xml"/><Relationship Id="rId15" Type="http://schemas.openxmlformats.org/officeDocument/2006/relationships/slide" Target="slide18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nackshow.com/en-gb/helpdesk-form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snackshow.com/fr-fr/infos-pratiques/faq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no-reply@rxglobal.com" TargetMode="External"/><Relationship Id="rId7" Type="http://schemas.microsoft.com/office/2007/relationships/hdphoto" Target="../media/hdphoto1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snackshow.com/en-gb/helpdesk-form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1">
            <a:extLst>
              <a:ext uri="{FF2B5EF4-FFF2-40B4-BE49-F238E27FC236}">
                <a16:creationId xmlns:a16="http://schemas.microsoft.com/office/drawing/2014/main" id="{895D4282-8FF4-B76F-45FB-29ABF8658BFF}"/>
              </a:ext>
            </a:extLst>
          </p:cNvPr>
          <p:cNvSpPr txBox="1">
            <a:spLocks/>
          </p:cNvSpPr>
          <p:nvPr/>
        </p:nvSpPr>
        <p:spPr>
          <a:xfrm>
            <a:off x="180975" y="2066925"/>
            <a:ext cx="512445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F7AD83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kern="0" dirty="0">
                <a:solidFill>
                  <a:schemeClr val="bg1"/>
                </a:solidFill>
              </a:rPr>
              <a:t>ESPACE EXPOSANT</a:t>
            </a:r>
            <a:endParaRPr kumimoji="0" lang="fr-FR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+mj-ea"/>
              <a:cs typeface="Tahoma"/>
            </a:endParaRPr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C00CE320-F51B-CF2E-7A90-ABD8862D0511}"/>
              </a:ext>
            </a:extLst>
          </p:cNvPr>
          <p:cNvSpPr txBox="1"/>
          <p:nvPr/>
        </p:nvSpPr>
        <p:spPr>
          <a:xfrm>
            <a:off x="-177765" y="2828925"/>
            <a:ext cx="5483189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dirty="0">
                <a:solidFill>
                  <a:schemeClr val="bg1"/>
                </a:solidFill>
                <a:latin typeface="Tahoma"/>
                <a:cs typeface="Tahoma"/>
              </a:rPr>
              <a:t>Tutoriel d’utilisation à destination des administrateurs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83913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fr-FR" sz="2400" dirty="0">
                <a:solidFill>
                  <a:schemeClr val="bg1"/>
                </a:solidFill>
              </a:rPr>
              <a:t>CATALOGUE EXPOSANT</a:t>
            </a:r>
            <a:endParaRPr sz="2400" dirty="0">
              <a:solidFill>
                <a:schemeClr val="bg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FEDD401-D88C-0B87-51DD-BFD9E9BD40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" b="235"/>
          <a:stretch/>
        </p:blipFill>
        <p:spPr>
          <a:xfrm>
            <a:off x="692190" y="2865064"/>
            <a:ext cx="2392293" cy="1880169"/>
          </a:xfrm>
          <a:prstGeom prst="rect">
            <a:avLst/>
          </a:prstGeom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0F25CE-55B6-A9DC-A7D6-835A373E6278}"/>
              </a:ext>
            </a:extLst>
          </p:cNvPr>
          <p:cNvSpPr/>
          <p:nvPr/>
        </p:nvSpPr>
        <p:spPr>
          <a:xfrm>
            <a:off x="9841509" y="3261214"/>
            <a:ext cx="1245597" cy="146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F7CAAD2B-3372-248B-8923-230A08E80386}"/>
              </a:ext>
            </a:extLst>
          </p:cNvPr>
          <p:cNvSpPr txBox="1"/>
          <p:nvPr/>
        </p:nvSpPr>
        <p:spPr>
          <a:xfrm>
            <a:off x="357647" y="1268216"/>
            <a:ext cx="10106660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 Catalogue des Exposants vous permet de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vous inscrire pour être visible dans le catalogue imprimé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 salon.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Sachez que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l'inscription se termine plusieurs semaines avant le début du salon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nous vous recommandons donc de vous inscrire le plus tôt possible.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Image 4" descr="Une image contenant texte, capture d’écran, logiciel, Page web&#10;&#10;Le contenu généré par l’IA peut être incorrect.">
            <a:extLst>
              <a:ext uri="{FF2B5EF4-FFF2-40B4-BE49-F238E27FC236}">
                <a16:creationId xmlns:a16="http://schemas.microsoft.com/office/drawing/2014/main" id="{4193C5B2-BC4C-6B5F-DC66-1186C64A3F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2710490"/>
            <a:ext cx="7284720" cy="414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05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872411"/>
          </a:xfrm>
          <a:prstGeom prst="rect">
            <a:avLst/>
          </a:prstGeom>
        </p:spPr>
        <p:txBody>
          <a:bodyPr vert="horz" wrap="square" lIns="0" tIns="74034" rIns="0" bIns="0" rtlCol="0" anchor="t">
            <a:spAutoFit/>
          </a:bodyPr>
          <a:lstStyle/>
          <a:p>
            <a:pPr marL="12700">
              <a:lnSpc>
                <a:spcPts val="3310"/>
              </a:lnSpc>
              <a:spcBef>
                <a:spcPts val="95"/>
              </a:spcBef>
            </a:pPr>
            <a:r>
              <a:rPr lang="fr-FR" sz="2000" dirty="0">
                <a:solidFill>
                  <a:schemeClr val="bg1"/>
                </a:solidFill>
              </a:rPr>
              <a:t>Lead Manager App (ex-EMPERIA)</a:t>
            </a:r>
            <a:r>
              <a:rPr sz="2000" spc="-65" dirty="0">
                <a:solidFill>
                  <a:schemeClr val="bg1"/>
                </a:solidFill>
              </a:rPr>
              <a:t> </a:t>
            </a:r>
            <a:r>
              <a:rPr sz="2000" dirty="0">
                <a:solidFill>
                  <a:schemeClr val="bg1"/>
                </a:solidFill>
              </a:rPr>
              <a:t>:</a:t>
            </a:r>
            <a:r>
              <a:rPr sz="2000" spc="-90" dirty="0">
                <a:solidFill>
                  <a:schemeClr val="bg1"/>
                </a:solidFill>
              </a:rPr>
              <a:t> </a:t>
            </a:r>
            <a:r>
              <a:rPr lang="fr-FR" sz="2000" spc="-90" dirty="0">
                <a:solidFill>
                  <a:schemeClr val="bg1"/>
                </a:solidFill>
              </a:rPr>
              <a:t>SOLUTION DE COLLECTE DE LEADS</a:t>
            </a:r>
            <a:br>
              <a:rPr lang="fr-FR" sz="2400" spc="-90" dirty="0">
                <a:solidFill>
                  <a:schemeClr val="bg1"/>
                </a:solidFill>
              </a:rPr>
            </a:br>
            <a:r>
              <a:rPr lang="fr-FR" sz="1800" b="0" i="1" dirty="0">
                <a:solidFill>
                  <a:schemeClr val="bg1"/>
                </a:solidFill>
                <a:latin typeface="Montserrat"/>
                <a:cs typeface="Montserrat"/>
              </a:rPr>
              <a:t>Application mobile pour scanner les badges</a:t>
            </a:r>
            <a:endParaRPr sz="1800" b="0" i="1" spc="-10" dirty="0">
              <a:solidFill>
                <a:schemeClr val="bg1"/>
              </a:solidFill>
              <a:latin typeface="Montserrat"/>
              <a:cs typeface="Montserra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2942" y="4695338"/>
            <a:ext cx="3163108" cy="165544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3" name="Groupe 52">
            <a:extLst>
              <a:ext uri="{FF2B5EF4-FFF2-40B4-BE49-F238E27FC236}">
                <a16:creationId xmlns:a16="http://schemas.microsoft.com/office/drawing/2014/main" id="{5253EF13-F63D-BED5-022F-CA047486145B}"/>
              </a:ext>
            </a:extLst>
          </p:cNvPr>
          <p:cNvGrpSpPr>
            <a:grpSpLocks/>
          </p:cNvGrpSpPr>
          <p:nvPr/>
        </p:nvGrpSpPr>
        <p:grpSpPr>
          <a:xfrm>
            <a:off x="7629227" y="2817904"/>
            <a:ext cx="4315930" cy="1207286"/>
            <a:chOff x="912867" y="1366616"/>
            <a:chExt cx="5871971" cy="1739885"/>
          </a:xfrm>
        </p:grpSpPr>
        <p:pic>
          <p:nvPicPr>
            <p:cNvPr id="8" name="object 8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2867" y="1366616"/>
              <a:ext cx="5871971" cy="1638789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" name="object 32"/>
            <p:cNvSpPr txBox="1">
              <a:spLocks/>
            </p:cNvSpPr>
            <p:nvPr/>
          </p:nvSpPr>
          <p:spPr>
            <a:xfrm>
              <a:off x="5312276" y="2551833"/>
              <a:ext cx="1026160" cy="180340"/>
            </a:xfrm>
            <a:prstGeom prst="rect">
              <a:avLst/>
            </a:prstGeom>
            <a:solidFill>
              <a:srgbClr val="FFFFFF">
                <a:alpha val="98822"/>
              </a:srgbClr>
            </a:solidFill>
          </p:spPr>
          <p:txBody>
            <a:bodyPr vert="horz" wrap="square" lIns="0" tIns="18415" rIns="0" bIns="0" rtlCol="0">
              <a:spAutoFit/>
            </a:bodyPr>
            <a:lstStyle/>
            <a:p>
              <a:pPr marL="32575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0" cap="none" spc="-1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XXXXX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3" name="object 24">
              <a:extLst>
                <a:ext uri="{FF2B5EF4-FFF2-40B4-BE49-F238E27FC236}">
                  <a16:creationId xmlns:a16="http://schemas.microsoft.com/office/drawing/2014/main" id="{8608D88C-CD98-901D-4256-D154C28117B3}"/>
                </a:ext>
              </a:extLst>
            </p:cNvPr>
            <p:cNvSpPr>
              <a:spLocks/>
            </p:cNvSpPr>
            <p:nvPr/>
          </p:nvSpPr>
          <p:spPr>
            <a:xfrm>
              <a:off x="2488213" y="2355643"/>
              <a:ext cx="1090252" cy="750858"/>
            </a:xfrm>
            <a:custGeom>
              <a:avLst/>
              <a:gdLst/>
              <a:ahLst/>
              <a:cxnLst/>
              <a:rect l="l" t="t" r="r" b="b"/>
              <a:pathLst>
                <a:path w="1641475" h="462280">
                  <a:moveTo>
                    <a:pt x="0" y="230886"/>
                  </a:moveTo>
                  <a:lnTo>
                    <a:pt x="11885" y="191511"/>
                  </a:lnTo>
                  <a:lnTo>
                    <a:pt x="46226" y="154297"/>
                  </a:lnTo>
                  <a:lnTo>
                    <a:pt x="101053" y="119797"/>
                  </a:lnTo>
                  <a:lnTo>
                    <a:pt x="174396" y="88567"/>
                  </a:lnTo>
                  <a:lnTo>
                    <a:pt x="217394" y="74350"/>
                  </a:lnTo>
                  <a:lnTo>
                    <a:pt x="264283" y="61159"/>
                  </a:lnTo>
                  <a:lnTo>
                    <a:pt x="314814" y="49062"/>
                  </a:lnTo>
                  <a:lnTo>
                    <a:pt x="368743" y="38129"/>
                  </a:lnTo>
                  <a:lnTo>
                    <a:pt x="425823" y="28429"/>
                  </a:lnTo>
                  <a:lnTo>
                    <a:pt x="485807" y="20031"/>
                  </a:lnTo>
                  <a:lnTo>
                    <a:pt x="548450" y="13004"/>
                  </a:lnTo>
                  <a:lnTo>
                    <a:pt x="613504" y="7419"/>
                  </a:lnTo>
                  <a:lnTo>
                    <a:pt x="680723" y="3343"/>
                  </a:lnTo>
                  <a:lnTo>
                    <a:pt x="749862" y="847"/>
                  </a:lnTo>
                  <a:lnTo>
                    <a:pt x="820674" y="0"/>
                  </a:lnTo>
                  <a:lnTo>
                    <a:pt x="891485" y="847"/>
                  </a:lnTo>
                  <a:lnTo>
                    <a:pt x="960624" y="3343"/>
                  </a:lnTo>
                  <a:lnTo>
                    <a:pt x="1027843" y="7419"/>
                  </a:lnTo>
                  <a:lnTo>
                    <a:pt x="1092897" y="13004"/>
                  </a:lnTo>
                  <a:lnTo>
                    <a:pt x="1155540" y="20031"/>
                  </a:lnTo>
                  <a:lnTo>
                    <a:pt x="1215524" y="28429"/>
                  </a:lnTo>
                  <a:lnTo>
                    <a:pt x="1272604" y="38129"/>
                  </a:lnTo>
                  <a:lnTo>
                    <a:pt x="1326533" y="49062"/>
                  </a:lnTo>
                  <a:lnTo>
                    <a:pt x="1377064" y="61159"/>
                  </a:lnTo>
                  <a:lnTo>
                    <a:pt x="1423953" y="74350"/>
                  </a:lnTo>
                  <a:lnTo>
                    <a:pt x="1466951" y="88567"/>
                  </a:lnTo>
                  <a:lnTo>
                    <a:pt x="1505814" y="103739"/>
                  </a:lnTo>
                  <a:lnTo>
                    <a:pt x="1570145" y="136673"/>
                  </a:lnTo>
                  <a:lnTo>
                    <a:pt x="1614976" y="172599"/>
                  </a:lnTo>
                  <a:lnTo>
                    <a:pt x="1638335" y="210963"/>
                  </a:lnTo>
                  <a:lnTo>
                    <a:pt x="1641348" y="230886"/>
                  </a:lnTo>
                  <a:lnTo>
                    <a:pt x="1638335" y="250808"/>
                  </a:lnTo>
                  <a:lnTo>
                    <a:pt x="1614976" y="289172"/>
                  </a:lnTo>
                  <a:lnTo>
                    <a:pt x="1570145" y="325098"/>
                  </a:lnTo>
                  <a:lnTo>
                    <a:pt x="1505814" y="358032"/>
                  </a:lnTo>
                  <a:lnTo>
                    <a:pt x="1466951" y="373204"/>
                  </a:lnTo>
                  <a:lnTo>
                    <a:pt x="1423953" y="387421"/>
                  </a:lnTo>
                  <a:lnTo>
                    <a:pt x="1377064" y="400612"/>
                  </a:lnTo>
                  <a:lnTo>
                    <a:pt x="1326533" y="412709"/>
                  </a:lnTo>
                  <a:lnTo>
                    <a:pt x="1272604" y="423642"/>
                  </a:lnTo>
                  <a:lnTo>
                    <a:pt x="1215524" y="433342"/>
                  </a:lnTo>
                  <a:lnTo>
                    <a:pt x="1155540" y="441740"/>
                  </a:lnTo>
                  <a:lnTo>
                    <a:pt x="1092897" y="448767"/>
                  </a:lnTo>
                  <a:lnTo>
                    <a:pt x="1027843" y="454352"/>
                  </a:lnTo>
                  <a:lnTo>
                    <a:pt x="960624" y="458428"/>
                  </a:lnTo>
                  <a:lnTo>
                    <a:pt x="891485" y="460924"/>
                  </a:lnTo>
                  <a:lnTo>
                    <a:pt x="820674" y="461772"/>
                  </a:lnTo>
                  <a:lnTo>
                    <a:pt x="749862" y="460924"/>
                  </a:lnTo>
                  <a:lnTo>
                    <a:pt x="680723" y="458428"/>
                  </a:lnTo>
                  <a:lnTo>
                    <a:pt x="613504" y="454352"/>
                  </a:lnTo>
                  <a:lnTo>
                    <a:pt x="548450" y="448767"/>
                  </a:lnTo>
                  <a:lnTo>
                    <a:pt x="485807" y="441740"/>
                  </a:lnTo>
                  <a:lnTo>
                    <a:pt x="425823" y="433342"/>
                  </a:lnTo>
                  <a:lnTo>
                    <a:pt x="368743" y="423642"/>
                  </a:lnTo>
                  <a:lnTo>
                    <a:pt x="314814" y="412709"/>
                  </a:lnTo>
                  <a:lnTo>
                    <a:pt x="264283" y="400612"/>
                  </a:lnTo>
                  <a:lnTo>
                    <a:pt x="217394" y="387421"/>
                  </a:lnTo>
                  <a:lnTo>
                    <a:pt x="174396" y="373204"/>
                  </a:lnTo>
                  <a:lnTo>
                    <a:pt x="135533" y="358032"/>
                  </a:lnTo>
                  <a:lnTo>
                    <a:pt x="71202" y="325098"/>
                  </a:lnTo>
                  <a:lnTo>
                    <a:pt x="26371" y="289172"/>
                  </a:lnTo>
                  <a:lnTo>
                    <a:pt x="3012" y="250808"/>
                  </a:lnTo>
                  <a:lnTo>
                    <a:pt x="0" y="230886"/>
                  </a:ln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24">
              <a:extLst>
                <a:ext uri="{FF2B5EF4-FFF2-40B4-BE49-F238E27FC236}">
                  <a16:creationId xmlns:a16="http://schemas.microsoft.com/office/drawing/2014/main" id="{27BFCA61-B29B-CB4A-6847-3D9B09B6D7E5}"/>
                </a:ext>
              </a:extLst>
            </p:cNvPr>
            <p:cNvSpPr>
              <a:spLocks/>
            </p:cNvSpPr>
            <p:nvPr/>
          </p:nvSpPr>
          <p:spPr>
            <a:xfrm>
              <a:off x="5282171" y="2382949"/>
              <a:ext cx="1380035" cy="462279"/>
            </a:xfrm>
            <a:custGeom>
              <a:avLst/>
              <a:gdLst/>
              <a:ahLst/>
              <a:cxnLst/>
              <a:rect l="l" t="t" r="r" b="b"/>
              <a:pathLst>
                <a:path w="1641475" h="462280">
                  <a:moveTo>
                    <a:pt x="0" y="230886"/>
                  </a:moveTo>
                  <a:lnTo>
                    <a:pt x="11885" y="191511"/>
                  </a:lnTo>
                  <a:lnTo>
                    <a:pt x="46226" y="154297"/>
                  </a:lnTo>
                  <a:lnTo>
                    <a:pt x="101053" y="119797"/>
                  </a:lnTo>
                  <a:lnTo>
                    <a:pt x="174396" y="88567"/>
                  </a:lnTo>
                  <a:lnTo>
                    <a:pt x="217394" y="74350"/>
                  </a:lnTo>
                  <a:lnTo>
                    <a:pt x="264283" y="61159"/>
                  </a:lnTo>
                  <a:lnTo>
                    <a:pt x="314814" y="49062"/>
                  </a:lnTo>
                  <a:lnTo>
                    <a:pt x="368743" y="38129"/>
                  </a:lnTo>
                  <a:lnTo>
                    <a:pt x="425823" y="28429"/>
                  </a:lnTo>
                  <a:lnTo>
                    <a:pt x="485807" y="20031"/>
                  </a:lnTo>
                  <a:lnTo>
                    <a:pt x="548450" y="13004"/>
                  </a:lnTo>
                  <a:lnTo>
                    <a:pt x="613504" y="7419"/>
                  </a:lnTo>
                  <a:lnTo>
                    <a:pt x="680723" y="3343"/>
                  </a:lnTo>
                  <a:lnTo>
                    <a:pt x="749862" y="847"/>
                  </a:lnTo>
                  <a:lnTo>
                    <a:pt x="820674" y="0"/>
                  </a:lnTo>
                  <a:lnTo>
                    <a:pt x="891485" y="847"/>
                  </a:lnTo>
                  <a:lnTo>
                    <a:pt x="960624" y="3343"/>
                  </a:lnTo>
                  <a:lnTo>
                    <a:pt x="1027843" y="7419"/>
                  </a:lnTo>
                  <a:lnTo>
                    <a:pt x="1092897" y="13004"/>
                  </a:lnTo>
                  <a:lnTo>
                    <a:pt x="1155540" y="20031"/>
                  </a:lnTo>
                  <a:lnTo>
                    <a:pt x="1215524" y="28429"/>
                  </a:lnTo>
                  <a:lnTo>
                    <a:pt x="1272604" y="38129"/>
                  </a:lnTo>
                  <a:lnTo>
                    <a:pt x="1326533" y="49062"/>
                  </a:lnTo>
                  <a:lnTo>
                    <a:pt x="1377064" y="61159"/>
                  </a:lnTo>
                  <a:lnTo>
                    <a:pt x="1423953" y="74350"/>
                  </a:lnTo>
                  <a:lnTo>
                    <a:pt x="1466951" y="88567"/>
                  </a:lnTo>
                  <a:lnTo>
                    <a:pt x="1505814" y="103739"/>
                  </a:lnTo>
                  <a:lnTo>
                    <a:pt x="1570145" y="136673"/>
                  </a:lnTo>
                  <a:lnTo>
                    <a:pt x="1614976" y="172599"/>
                  </a:lnTo>
                  <a:lnTo>
                    <a:pt x="1638335" y="210963"/>
                  </a:lnTo>
                  <a:lnTo>
                    <a:pt x="1641348" y="230886"/>
                  </a:lnTo>
                  <a:lnTo>
                    <a:pt x="1638335" y="250808"/>
                  </a:lnTo>
                  <a:lnTo>
                    <a:pt x="1614976" y="289172"/>
                  </a:lnTo>
                  <a:lnTo>
                    <a:pt x="1570145" y="325098"/>
                  </a:lnTo>
                  <a:lnTo>
                    <a:pt x="1505814" y="358032"/>
                  </a:lnTo>
                  <a:lnTo>
                    <a:pt x="1466951" y="373204"/>
                  </a:lnTo>
                  <a:lnTo>
                    <a:pt x="1423953" y="387421"/>
                  </a:lnTo>
                  <a:lnTo>
                    <a:pt x="1377064" y="400612"/>
                  </a:lnTo>
                  <a:lnTo>
                    <a:pt x="1326533" y="412709"/>
                  </a:lnTo>
                  <a:lnTo>
                    <a:pt x="1272604" y="423642"/>
                  </a:lnTo>
                  <a:lnTo>
                    <a:pt x="1215524" y="433342"/>
                  </a:lnTo>
                  <a:lnTo>
                    <a:pt x="1155540" y="441740"/>
                  </a:lnTo>
                  <a:lnTo>
                    <a:pt x="1092897" y="448767"/>
                  </a:lnTo>
                  <a:lnTo>
                    <a:pt x="1027843" y="454352"/>
                  </a:lnTo>
                  <a:lnTo>
                    <a:pt x="960624" y="458428"/>
                  </a:lnTo>
                  <a:lnTo>
                    <a:pt x="891485" y="460924"/>
                  </a:lnTo>
                  <a:lnTo>
                    <a:pt x="820674" y="461772"/>
                  </a:lnTo>
                  <a:lnTo>
                    <a:pt x="749862" y="460924"/>
                  </a:lnTo>
                  <a:lnTo>
                    <a:pt x="680723" y="458428"/>
                  </a:lnTo>
                  <a:lnTo>
                    <a:pt x="613504" y="454352"/>
                  </a:lnTo>
                  <a:lnTo>
                    <a:pt x="548450" y="448767"/>
                  </a:lnTo>
                  <a:lnTo>
                    <a:pt x="485807" y="441740"/>
                  </a:lnTo>
                  <a:lnTo>
                    <a:pt x="425823" y="433342"/>
                  </a:lnTo>
                  <a:lnTo>
                    <a:pt x="368743" y="423642"/>
                  </a:lnTo>
                  <a:lnTo>
                    <a:pt x="314814" y="412709"/>
                  </a:lnTo>
                  <a:lnTo>
                    <a:pt x="264283" y="400612"/>
                  </a:lnTo>
                  <a:lnTo>
                    <a:pt x="217394" y="387421"/>
                  </a:lnTo>
                  <a:lnTo>
                    <a:pt x="174396" y="373204"/>
                  </a:lnTo>
                  <a:lnTo>
                    <a:pt x="135533" y="358032"/>
                  </a:lnTo>
                  <a:lnTo>
                    <a:pt x="71202" y="325098"/>
                  </a:lnTo>
                  <a:lnTo>
                    <a:pt x="26371" y="289172"/>
                  </a:lnTo>
                  <a:lnTo>
                    <a:pt x="3012" y="250808"/>
                  </a:lnTo>
                  <a:lnTo>
                    <a:pt x="0" y="230886"/>
                  </a:ln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F7314003-6D07-E5A1-5271-71073834B6F4}"/>
              </a:ext>
            </a:extLst>
          </p:cNvPr>
          <p:cNvCxnSpPr>
            <a:cxnSpLocks/>
          </p:cNvCxnSpPr>
          <p:nvPr/>
        </p:nvCxnSpPr>
        <p:spPr>
          <a:xfrm flipV="1">
            <a:off x="6289054" y="3649666"/>
            <a:ext cx="4457290" cy="95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F7F3E78D-BC8C-2287-781D-01BE069CE67B}"/>
              </a:ext>
            </a:extLst>
          </p:cNvPr>
          <p:cNvSpPr txBox="1"/>
          <p:nvPr/>
        </p:nvSpPr>
        <p:spPr>
          <a:xfrm>
            <a:off x="2895320" y="4102865"/>
            <a:ext cx="3317630" cy="44203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b="1" kern="0" dirty="0">
                <a:solidFill>
                  <a:schemeClr val="bg1"/>
                </a:solidFill>
              </a:rPr>
              <a:t> </a:t>
            </a:r>
            <a:r>
              <a:rPr lang="en-US" b="1" kern="0" dirty="0" err="1">
                <a:solidFill>
                  <a:schemeClr val="bg1"/>
                </a:solidFill>
              </a:rPr>
              <a:t>Téléchargez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l’application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mobile </a:t>
            </a:r>
            <a:r>
              <a:rPr lang="en-US" b="1" kern="0" dirty="0">
                <a:solidFill>
                  <a:schemeClr val="bg1"/>
                </a:solidFill>
              </a:rPr>
              <a:t>Lead Manager </a:t>
            </a:r>
            <a:r>
              <a:rPr lang="en-US" kern="0" dirty="0" err="1">
                <a:solidFill>
                  <a:schemeClr val="bg1"/>
                </a:solidFill>
              </a:rPr>
              <a:t>depuis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l’App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Store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Google Pay. 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5C6E3D4A-8DA1-E275-FF87-9F5BE8068700}"/>
              </a:ext>
            </a:extLst>
          </p:cNvPr>
          <p:cNvSpPr txBox="1"/>
          <p:nvPr/>
        </p:nvSpPr>
        <p:spPr>
          <a:xfrm>
            <a:off x="2895319" y="3336315"/>
            <a:ext cx="3317630" cy="626701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Personnalisez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votre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compte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indiquant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votre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code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d’accès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exposant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Retrouvez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code via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votre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espace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exposant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ici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3A662EDB-9625-8EE2-2981-14D04A92138B}"/>
              </a:ext>
            </a:extLst>
          </p:cNvPr>
          <p:cNvSpPr txBox="1"/>
          <p:nvPr/>
        </p:nvSpPr>
        <p:spPr>
          <a:xfrm>
            <a:off x="2895320" y="4715556"/>
            <a:ext cx="3317630" cy="811367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Téléchargez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jusqu’à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3 documents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à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propos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votre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entreprise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fichiers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seront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envoyés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aux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visiteurs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que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vous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aurez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scannés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lors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du salon. 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1EEA390D-9C34-B5B2-A9E7-7F6DE3CAE8F3}"/>
              </a:ext>
            </a:extLst>
          </p:cNvPr>
          <p:cNvSpPr txBox="1"/>
          <p:nvPr/>
        </p:nvSpPr>
        <p:spPr>
          <a:xfrm>
            <a:off x="2895320" y="5577483"/>
            <a:ext cx="3317630" cy="1180699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Ajoutez des questions personnalisées. </a:t>
            </a:r>
            <a:r>
              <a:rPr kumimoji="0" lang="fr-FR" sz="1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Celles-ci seront disponibles sur votre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application </a:t>
            </a:r>
            <a:r>
              <a:rPr lang="fr-FR" b="1" kern="0" dirty="0">
                <a:solidFill>
                  <a:schemeClr val="bg1"/>
                </a:solidFill>
              </a:rPr>
              <a:t>Lead Manager (ex-</a:t>
            </a:r>
            <a:r>
              <a:rPr lang="fr-FR" b="1" kern="0" dirty="0" err="1">
                <a:solidFill>
                  <a:schemeClr val="bg1"/>
                </a:solidFill>
              </a:rPr>
              <a:t>Emperia</a:t>
            </a:r>
            <a:r>
              <a:rPr lang="fr-FR" b="1" kern="0" dirty="0">
                <a:solidFill>
                  <a:schemeClr val="bg1"/>
                </a:solidFill>
              </a:rPr>
              <a:t>) </a:t>
            </a:r>
            <a:r>
              <a:rPr lang="fr-FR" kern="0" dirty="0">
                <a:solidFill>
                  <a:schemeClr val="bg1"/>
                </a:solidFill>
              </a:rPr>
              <a:t>afin de vous permettre de répondre facilement aux questions que vous posez aux visiteurs de façon récurrente.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C4BC5400-88B4-54AB-049D-09AAC3F5B441}"/>
              </a:ext>
            </a:extLst>
          </p:cNvPr>
          <p:cNvCxnSpPr>
            <a:cxnSpLocks/>
          </p:cNvCxnSpPr>
          <p:nvPr/>
        </p:nvCxnSpPr>
        <p:spPr>
          <a:xfrm>
            <a:off x="6278246" y="5243292"/>
            <a:ext cx="235665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6BF83AF4-0D73-4071-FC9B-B780709C29A7}"/>
              </a:ext>
            </a:extLst>
          </p:cNvPr>
          <p:cNvCxnSpPr>
            <a:cxnSpLocks/>
          </p:cNvCxnSpPr>
          <p:nvPr/>
        </p:nvCxnSpPr>
        <p:spPr>
          <a:xfrm>
            <a:off x="6278246" y="6167833"/>
            <a:ext cx="235665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9FA1B195-1CC7-B49E-4558-A7B30C61D15D}"/>
              </a:ext>
            </a:extLst>
          </p:cNvPr>
          <p:cNvCxnSpPr>
            <a:cxnSpLocks/>
          </p:cNvCxnSpPr>
          <p:nvPr/>
        </p:nvCxnSpPr>
        <p:spPr>
          <a:xfrm flipV="1">
            <a:off x="6289054" y="3950226"/>
            <a:ext cx="2498061" cy="3730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ject 17">
            <a:extLst>
              <a:ext uri="{FF2B5EF4-FFF2-40B4-BE49-F238E27FC236}">
                <a16:creationId xmlns:a16="http://schemas.microsoft.com/office/drawing/2014/main" id="{39016596-F60A-084F-F3FB-CCC37E919D46}"/>
              </a:ext>
            </a:extLst>
          </p:cNvPr>
          <p:cNvSpPr txBox="1"/>
          <p:nvPr/>
        </p:nvSpPr>
        <p:spPr>
          <a:xfrm>
            <a:off x="2895319" y="1791480"/>
            <a:ext cx="8103993" cy="750847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>
              <a:spcBef>
                <a:spcPts val="95"/>
              </a:spcBef>
              <a:defRPr/>
            </a:pPr>
            <a:r>
              <a:rPr lang="fr-FR" sz="16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Lead Manager App (ex-</a:t>
            </a:r>
            <a:r>
              <a:rPr lang="fr-FR" sz="1600" b="1" kern="0" dirty="0" err="1">
                <a:solidFill>
                  <a:sysClr val="windowText" lastClr="000000"/>
                </a:solidFill>
                <a:latin typeface="Arial"/>
                <a:cs typeface="Arial"/>
              </a:rPr>
              <a:t>Emperia</a:t>
            </a:r>
            <a:r>
              <a:rPr lang="fr-FR" sz="16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) </a:t>
            </a:r>
            <a:r>
              <a:rPr lang="fr-FR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est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une application mobile pour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scanner le badge des visiteurs au salon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Collectez des contacts et retrouvez-les dans votre rapport en ligne disponible sur votre tableau de bord d'exposant.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Image 3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2D50D0EF-A328-63E3-42E0-0A278475BB2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55" t="55012" r="76568" b="3423"/>
          <a:stretch/>
        </p:blipFill>
        <p:spPr>
          <a:xfrm>
            <a:off x="140074" y="1751224"/>
            <a:ext cx="2542070" cy="190581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878695"/>
          </a:xfrm>
          <a:prstGeom prst="rect">
            <a:avLst/>
          </a:prstGeom>
        </p:spPr>
        <p:txBody>
          <a:bodyPr vert="horz" wrap="square" lIns="0" tIns="74034" rIns="0" bIns="0" rtlCol="0" anchor="t">
            <a:spAutoFit/>
          </a:bodyPr>
          <a:lstStyle/>
          <a:p>
            <a:pPr marL="12700">
              <a:lnSpc>
                <a:spcPts val="3300"/>
              </a:lnSpc>
              <a:spcBef>
                <a:spcPts val="95"/>
              </a:spcBef>
            </a:pPr>
            <a:r>
              <a:rPr lang="fr-FR" sz="2000" spc="-65" dirty="0">
                <a:solidFill>
                  <a:schemeClr val="bg1"/>
                </a:solidFill>
              </a:rPr>
              <a:t>Lead Manager App (ex-EMPERIA) </a:t>
            </a:r>
            <a:r>
              <a:rPr sz="2000" dirty="0">
                <a:solidFill>
                  <a:schemeClr val="bg1"/>
                </a:solidFill>
              </a:rPr>
              <a:t>:</a:t>
            </a:r>
            <a:r>
              <a:rPr sz="2000" spc="-90" dirty="0">
                <a:solidFill>
                  <a:schemeClr val="bg1"/>
                </a:solidFill>
              </a:rPr>
              <a:t> </a:t>
            </a:r>
            <a:r>
              <a:rPr lang="fr-FR" sz="2000" spc="-90" dirty="0">
                <a:solidFill>
                  <a:schemeClr val="bg1"/>
                </a:solidFill>
              </a:rPr>
              <a:t>SOLUTION DE COLLECTE DE LEADS</a:t>
            </a:r>
            <a:endParaRPr lang="fr-FR" sz="2000" spc="-10" dirty="0">
              <a:solidFill>
                <a:schemeClr val="bg1"/>
              </a:solidFill>
              <a:ea typeface="Tahoma"/>
            </a:endParaRPr>
          </a:p>
          <a:p>
            <a:pPr marL="12700">
              <a:lnSpc>
                <a:spcPts val="3300"/>
              </a:lnSpc>
            </a:pPr>
            <a:r>
              <a:rPr lang="fr-FR" sz="1800" b="0" i="1" spc="-10" dirty="0">
                <a:solidFill>
                  <a:schemeClr val="bg1"/>
                </a:solidFill>
                <a:latin typeface="Montserrat"/>
                <a:cs typeface="Montserrat"/>
              </a:rPr>
              <a:t>Téléchargez vos leads</a:t>
            </a:r>
            <a:endParaRPr sz="1800" b="0" i="1" spc="-10" dirty="0">
              <a:solidFill>
                <a:schemeClr val="bg1"/>
              </a:solidFill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53247" y="5865998"/>
            <a:ext cx="848550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99130" marR="5080" lvl="0" indent="-3187065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Téléchargez la liste complète de tous vos prospects en un seul rapport, disponible au format .csv ou .xlsx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EA48FDA-BB72-585C-35C8-8BE2488B00E2}"/>
              </a:ext>
            </a:extLst>
          </p:cNvPr>
          <p:cNvSpPr txBox="1"/>
          <p:nvPr/>
        </p:nvSpPr>
        <p:spPr>
          <a:xfrm>
            <a:off x="2721471" y="1563240"/>
            <a:ext cx="9217685" cy="1134532"/>
          </a:xfrm>
          <a:prstGeom prst="rect">
            <a:avLst/>
          </a:prstGeom>
          <a:noFill/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algn="l">
              <a:spcBef>
                <a:spcPts val="580"/>
              </a:spcBef>
              <a:tabLst>
                <a:tab pos="1345565" algn="l"/>
              </a:tabLst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Chaque jour pendant le salon ou à la fin de celui-ci vous avez accès aux visiteurs qui ont été scannés par tous vos collaborateurs.</a:t>
            </a:r>
          </a:p>
          <a:p>
            <a:r>
              <a:rPr lang="fr-FR" sz="1600" dirty="0">
                <a:solidFill>
                  <a:schemeClr val="tx1"/>
                </a:solidFill>
              </a:rPr>
              <a:t>A la fin du salon, les personnes qui ont été scannées, recevront les documents que vous avez téléchargés dans le menu Lead Manager de votre espace exposant, ainsi que vos coordonnées.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38AA040-B81F-BF41-0F8C-0F09074CA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76" y="3250346"/>
            <a:ext cx="8932396" cy="23450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20DA1C67-A6B5-90F8-ADB5-4AA1BA4B83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55" t="55012" r="76568" b="3423"/>
          <a:stretch/>
        </p:blipFill>
        <p:spPr>
          <a:xfrm>
            <a:off x="179402" y="1269436"/>
            <a:ext cx="2542070" cy="190581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2192" y="2593896"/>
            <a:ext cx="7010401" cy="106418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70851" y="5383174"/>
            <a:ext cx="7010400" cy="685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object 8"/>
          <p:cNvSpPr/>
          <p:nvPr/>
        </p:nvSpPr>
        <p:spPr>
          <a:xfrm>
            <a:off x="3545130" y="2932641"/>
            <a:ext cx="1886278" cy="251671"/>
          </a:xfrm>
          <a:custGeom>
            <a:avLst/>
            <a:gdLst/>
            <a:ahLst/>
            <a:cxnLst/>
            <a:rect l="l" t="t" r="r" b="b"/>
            <a:pathLst>
              <a:path w="2964179" h="455930">
                <a:moveTo>
                  <a:pt x="0" y="227837"/>
                </a:moveTo>
                <a:lnTo>
                  <a:pt x="17076" y="193140"/>
                </a:lnTo>
                <a:lnTo>
                  <a:pt x="66631" y="160085"/>
                </a:lnTo>
                <a:lnTo>
                  <a:pt x="116469" y="139153"/>
                </a:lnTo>
                <a:lnTo>
                  <a:pt x="178879" y="119236"/>
                </a:lnTo>
                <a:lnTo>
                  <a:pt x="253116" y="100451"/>
                </a:lnTo>
                <a:lnTo>
                  <a:pt x="294437" y="91518"/>
                </a:lnTo>
                <a:lnTo>
                  <a:pt x="338435" y="82911"/>
                </a:lnTo>
                <a:lnTo>
                  <a:pt x="385018" y="74644"/>
                </a:lnTo>
                <a:lnTo>
                  <a:pt x="434092" y="66732"/>
                </a:lnTo>
                <a:lnTo>
                  <a:pt x="485564" y="59188"/>
                </a:lnTo>
                <a:lnTo>
                  <a:pt x="539341" y="52027"/>
                </a:lnTo>
                <a:lnTo>
                  <a:pt x="595329" y="45263"/>
                </a:lnTo>
                <a:lnTo>
                  <a:pt x="653437" y="38911"/>
                </a:lnTo>
                <a:lnTo>
                  <a:pt x="713570" y="32984"/>
                </a:lnTo>
                <a:lnTo>
                  <a:pt x="775635" y="27498"/>
                </a:lnTo>
                <a:lnTo>
                  <a:pt x="839540" y="22467"/>
                </a:lnTo>
                <a:lnTo>
                  <a:pt x="905191" y="17904"/>
                </a:lnTo>
                <a:lnTo>
                  <a:pt x="972495" y="13825"/>
                </a:lnTo>
                <a:lnTo>
                  <a:pt x="1041360" y="10243"/>
                </a:lnTo>
                <a:lnTo>
                  <a:pt x="1111691" y="7172"/>
                </a:lnTo>
                <a:lnTo>
                  <a:pt x="1183395" y="4628"/>
                </a:lnTo>
                <a:lnTo>
                  <a:pt x="1256381" y="2625"/>
                </a:lnTo>
                <a:lnTo>
                  <a:pt x="1330554" y="1176"/>
                </a:lnTo>
                <a:lnTo>
                  <a:pt x="1405821" y="296"/>
                </a:lnTo>
                <a:lnTo>
                  <a:pt x="1482090" y="0"/>
                </a:lnTo>
                <a:lnTo>
                  <a:pt x="1558358" y="296"/>
                </a:lnTo>
                <a:lnTo>
                  <a:pt x="1633625" y="1176"/>
                </a:lnTo>
                <a:lnTo>
                  <a:pt x="1707798" y="2625"/>
                </a:lnTo>
                <a:lnTo>
                  <a:pt x="1780784" y="4628"/>
                </a:lnTo>
                <a:lnTo>
                  <a:pt x="1852488" y="7172"/>
                </a:lnTo>
                <a:lnTo>
                  <a:pt x="1922819" y="10243"/>
                </a:lnTo>
                <a:lnTo>
                  <a:pt x="1991684" y="13825"/>
                </a:lnTo>
                <a:lnTo>
                  <a:pt x="2058988" y="17904"/>
                </a:lnTo>
                <a:lnTo>
                  <a:pt x="2124639" y="22467"/>
                </a:lnTo>
                <a:lnTo>
                  <a:pt x="2188544" y="27498"/>
                </a:lnTo>
                <a:lnTo>
                  <a:pt x="2250609" y="32984"/>
                </a:lnTo>
                <a:lnTo>
                  <a:pt x="2310742" y="38911"/>
                </a:lnTo>
                <a:lnTo>
                  <a:pt x="2368850" y="45263"/>
                </a:lnTo>
                <a:lnTo>
                  <a:pt x="2424838" y="52027"/>
                </a:lnTo>
                <a:lnTo>
                  <a:pt x="2478615" y="59188"/>
                </a:lnTo>
                <a:lnTo>
                  <a:pt x="2530087" y="66732"/>
                </a:lnTo>
                <a:lnTo>
                  <a:pt x="2579161" y="74644"/>
                </a:lnTo>
                <a:lnTo>
                  <a:pt x="2625744" y="82911"/>
                </a:lnTo>
                <a:lnTo>
                  <a:pt x="2669742" y="91518"/>
                </a:lnTo>
                <a:lnTo>
                  <a:pt x="2711063" y="100451"/>
                </a:lnTo>
                <a:lnTo>
                  <a:pt x="2749613" y="109695"/>
                </a:lnTo>
                <a:lnTo>
                  <a:pt x="2818030" y="129060"/>
                </a:lnTo>
                <a:lnTo>
                  <a:pt x="2874247" y="149499"/>
                </a:lnTo>
                <a:lnTo>
                  <a:pt x="2917520" y="170897"/>
                </a:lnTo>
                <a:lnTo>
                  <a:pt x="2956528" y="204542"/>
                </a:lnTo>
                <a:lnTo>
                  <a:pt x="2964180" y="227837"/>
                </a:lnTo>
                <a:lnTo>
                  <a:pt x="2962251" y="239562"/>
                </a:lnTo>
                <a:lnTo>
                  <a:pt x="2934069" y="273755"/>
                </a:lnTo>
                <a:lnTo>
                  <a:pt x="2897548" y="295590"/>
                </a:lnTo>
                <a:lnTo>
                  <a:pt x="2847710" y="316522"/>
                </a:lnTo>
                <a:lnTo>
                  <a:pt x="2785300" y="336439"/>
                </a:lnTo>
                <a:lnTo>
                  <a:pt x="2711063" y="355224"/>
                </a:lnTo>
                <a:lnTo>
                  <a:pt x="2669742" y="364157"/>
                </a:lnTo>
                <a:lnTo>
                  <a:pt x="2625744" y="372764"/>
                </a:lnTo>
                <a:lnTo>
                  <a:pt x="2579161" y="381031"/>
                </a:lnTo>
                <a:lnTo>
                  <a:pt x="2530087" y="388943"/>
                </a:lnTo>
                <a:lnTo>
                  <a:pt x="2478615" y="396487"/>
                </a:lnTo>
                <a:lnTo>
                  <a:pt x="2424838" y="403648"/>
                </a:lnTo>
                <a:lnTo>
                  <a:pt x="2368850" y="410412"/>
                </a:lnTo>
                <a:lnTo>
                  <a:pt x="2310742" y="416764"/>
                </a:lnTo>
                <a:lnTo>
                  <a:pt x="2250609" y="422691"/>
                </a:lnTo>
                <a:lnTo>
                  <a:pt x="2188544" y="428177"/>
                </a:lnTo>
                <a:lnTo>
                  <a:pt x="2124639" y="433208"/>
                </a:lnTo>
                <a:lnTo>
                  <a:pt x="2058988" y="437771"/>
                </a:lnTo>
                <a:lnTo>
                  <a:pt x="1991684" y="441850"/>
                </a:lnTo>
                <a:lnTo>
                  <a:pt x="1922819" y="445432"/>
                </a:lnTo>
                <a:lnTo>
                  <a:pt x="1852488" y="448503"/>
                </a:lnTo>
                <a:lnTo>
                  <a:pt x="1780784" y="451047"/>
                </a:lnTo>
                <a:lnTo>
                  <a:pt x="1707798" y="453050"/>
                </a:lnTo>
                <a:lnTo>
                  <a:pt x="1633625" y="454499"/>
                </a:lnTo>
                <a:lnTo>
                  <a:pt x="1558358" y="455379"/>
                </a:lnTo>
                <a:lnTo>
                  <a:pt x="1482090" y="455675"/>
                </a:lnTo>
                <a:lnTo>
                  <a:pt x="1405821" y="455379"/>
                </a:lnTo>
                <a:lnTo>
                  <a:pt x="1330554" y="454499"/>
                </a:lnTo>
                <a:lnTo>
                  <a:pt x="1256381" y="453050"/>
                </a:lnTo>
                <a:lnTo>
                  <a:pt x="1183395" y="451047"/>
                </a:lnTo>
                <a:lnTo>
                  <a:pt x="1111691" y="448503"/>
                </a:lnTo>
                <a:lnTo>
                  <a:pt x="1041360" y="445432"/>
                </a:lnTo>
                <a:lnTo>
                  <a:pt x="972495" y="441850"/>
                </a:lnTo>
                <a:lnTo>
                  <a:pt x="905191" y="437771"/>
                </a:lnTo>
                <a:lnTo>
                  <a:pt x="839540" y="433208"/>
                </a:lnTo>
                <a:lnTo>
                  <a:pt x="775635" y="428177"/>
                </a:lnTo>
                <a:lnTo>
                  <a:pt x="713570" y="422691"/>
                </a:lnTo>
                <a:lnTo>
                  <a:pt x="653437" y="416764"/>
                </a:lnTo>
                <a:lnTo>
                  <a:pt x="595329" y="410412"/>
                </a:lnTo>
                <a:lnTo>
                  <a:pt x="539341" y="403648"/>
                </a:lnTo>
                <a:lnTo>
                  <a:pt x="485564" y="396487"/>
                </a:lnTo>
                <a:lnTo>
                  <a:pt x="434092" y="388943"/>
                </a:lnTo>
                <a:lnTo>
                  <a:pt x="385018" y="381031"/>
                </a:lnTo>
                <a:lnTo>
                  <a:pt x="338435" y="372764"/>
                </a:lnTo>
                <a:lnTo>
                  <a:pt x="294437" y="364157"/>
                </a:lnTo>
                <a:lnTo>
                  <a:pt x="253116" y="355224"/>
                </a:lnTo>
                <a:lnTo>
                  <a:pt x="214566" y="345980"/>
                </a:lnTo>
                <a:lnTo>
                  <a:pt x="146149" y="326615"/>
                </a:lnTo>
                <a:lnTo>
                  <a:pt x="89932" y="306176"/>
                </a:lnTo>
                <a:lnTo>
                  <a:pt x="46659" y="284778"/>
                </a:lnTo>
                <a:lnTo>
                  <a:pt x="7651" y="251133"/>
                </a:lnTo>
                <a:lnTo>
                  <a:pt x="0" y="227837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10677" y="2723663"/>
            <a:ext cx="940694" cy="497474"/>
          </a:xfrm>
          <a:custGeom>
            <a:avLst/>
            <a:gdLst/>
            <a:ahLst/>
            <a:cxnLst/>
            <a:rect l="l" t="t" r="r" b="b"/>
            <a:pathLst>
              <a:path w="879475" h="243839">
                <a:moveTo>
                  <a:pt x="0" y="121920"/>
                </a:moveTo>
                <a:lnTo>
                  <a:pt x="22414" y="83383"/>
                </a:lnTo>
                <a:lnTo>
                  <a:pt x="84831" y="49915"/>
                </a:lnTo>
                <a:lnTo>
                  <a:pt x="128778" y="35709"/>
                </a:lnTo>
                <a:lnTo>
                  <a:pt x="180008" y="23523"/>
                </a:lnTo>
                <a:lnTo>
                  <a:pt x="237619" y="13608"/>
                </a:lnTo>
                <a:lnTo>
                  <a:pt x="300703" y="6215"/>
                </a:lnTo>
                <a:lnTo>
                  <a:pt x="368356" y="1595"/>
                </a:lnTo>
                <a:lnTo>
                  <a:pt x="439673" y="0"/>
                </a:lnTo>
                <a:lnTo>
                  <a:pt x="510991" y="1595"/>
                </a:lnTo>
                <a:lnTo>
                  <a:pt x="578644" y="6215"/>
                </a:lnTo>
                <a:lnTo>
                  <a:pt x="641728" y="13608"/>
                </a:lnTo>
                <a:lnTo>
                  <a:pt x="699339" y="23523"/>
                </a:lnTo>
                <a:lnTo>
                  <a:pt x="750570" y="35709"/>
                </a:lnTo>
                <a:lnTo>
                  <a:pt x="794516" y="49915"/>
                </a:lnTo>
                <a:lnTo>
                  <a:pt x="830272" y="65890"/>
                </a:lnTo>
                <a:lnTo>
                  <a:pt x="873593" y="102143"/>
                </a:lnTo>
                <a:lnTo>
                  <a:pt x="879347" y="121920"/>
                </a:lnTo>
                <a:lnTo>
                  <a:pt x="873593" y="141696"/>
                </a:lnTo>
                <a:lnTo>
                  <a:pt x="830272" y="177949"/>
                </a:lnTo>
                <a:lnTo>
                  <a:pt x="794516" y="193924"/>
                </a:lnTo>
                <a:lnTo>
                  <a:pt x="750569" y="208130"/>
                </a:lnTo>
                <a:lnTo>
                  <a:pt x="699339" y="220316"/>
                </a:lnTo>
                <a:lnTo>
                  <a:pt x="641728" y="230231"/>
                </a:lnTo>
                <a:lnTo>
                  <a:pt x="578644" y="237624"/>
                </a:lnTo>
                <a:lnTo>
                  <a:pt x="510991" y="242244"/>
                </a:lnTo>
                <a:lnTo>
                  <a:pt x="439673" y="243840"/>
                </a:lnTo>
                <a:lnTo>
                  <a:pt x="368356" y="242244"/>
                </a:lnTo>
                <a:lnTo>
                  <a:pt x="300703" y="237624"/>
                </a:lnTo>
                <a:lnTo>
                  <a:pt x="237619" y="230231"/>
                </a:lnTo>
                <a:lnTo>
                  <a:pt x="180008" y="220316"/>
                </a:lnTo>
                <a:lnTo>
                  <a:pt x="128777" y="208130"/>
                </a:lnTo>
                <a:lnTo>
                  <a:pt x="84831" y="193924"/>
                </a:lnTo>
                <a:lnTo>
                  <a:pt x="49075" y="177949"/>
                </a:lnTo>
                <a:lnTo>
                  <a:pt x="5754" y="141696"/>
                </a:lnTo>
                <a:lnTo>
                  <a:pt x="0" y="121920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455310"/>
          </a:xfrm>
          <a:prstGeom prst="rect">
            <a:avLst/>
          </a:prstGeom>
        </p:spPr>
        <p:txBody>
          <a:bodyPr vert="horz" wrap="square" lIns="0" tIns="74034" rIns="0" bIns="0" rtlCol="0">
            <a:spAutoFit/>
          </a:bodyPr>
          <a:lstStyle/>
          <a:p>
            <a:pPr marL="12700">
              <a:lnSpc>
                <a:spcPts val="3320"/>
              </a:lnSpc>
              <a:spcBef>
                <a:spcPts val="95"/>
              </a:spcBef>
            </a:pPr>
            <a:r>
              <a:rPr lang="fr-FR" sz="2400" spc="-10" dirty="0">
                <a:solidFill>
                  <a:schemeClr val="bg1"/>
                </a:solidFill>
              </a:rPr>
              <a:t>GESTION DES INVITATIONS</a:t>
            </a:r>
            <a:endParaRPr sz="2400" spc="-10" dirty="0">
              <a:solidFill>
                <a:schemeClr val="bg1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4075" y="4352198"/>
            <a:ext cx="20313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r>
              <a:rPr kumimoji="0" sz="1200" b="0" i="0" u="none" strike="noStrike" kern="0" cap="none" spc="-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200" b="0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link</a:t>
            </a:r>
            <a:r>
              <a:rPr kumimoji="0" sz="1200" b="0" i="0" u="none" strike="noStrike" kern="0" cap="none" spc="-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using</a:t>
            </a:r>
            <a:r>
              <a:rPr kumimoji="0" sz="1200" b="0" i="0" u="none" strike="noStrike" kern="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200" b="0" i="0" u="none" strike="noStrike" kern="0" cap="none" spc="-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button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 flipV="1">
            <a:off x="7448019" y="2605697"/>
            <a:ext cx="875951" cy="732578"/>
          </a:xfrm>
          <a:custGeom>
            <a:avLst/>
            <a:gdLst/>
            <a:ahLst/>
            <a:cxnLst/>
            <a:rect l="l" t="t" r="r" b="b"/>
            <a:pathLst>
              <a:path w="681354" h="561339">
                <a:moveTo>
                  <a:pt x="0" y="280415"/>
                </a:moveTo>
                <a:lnTo>
                  <a:pt x="3693" y="238979"/>
                </a:lnTo>
                <a:lnTo>
                  <a:pt x="14421" y="199430"/>
                </a:lnTo>
                <a:lnTo>
                  <a:pt x="31658" y="162202"/>
                </a:lnTo>
                <a:lnTo>
                  <a:pt x="54875" y="127729"/>
                </a:lnTo>
                <a:lnTo>
                  <a:pt x="83548" y="96444"/>
                </a:lnTo>
                <a:lnTo>
                  <a:pt x="117147" y="68783"/>
                </a:lnTo>
                <a:lnTo>
                  <a:pt x="155147" y="45178"/>
                </a:lnTo>
                <a:lnTo>
                  <a:pt x="197021" y="26063"/>
                </a:lnTo>
                <a:lnTo>
                  <a:pt x="242241" y="11873"/>
                </a:lnTo>
                <a:lnTo>
                  <a:pt x="290281" y="3040"/>
                </a:lnTo>
                <a:lnTo>
                  <a:pt x="340614" y="0"/>
                </a:lnTo>
                <a:lnTo>
                  <a:pt x="390946" y="3040"/>
                </a:lnTo>
                <a:lnTo>
                  <a:pt x="438986" y="11873"/>
                </a:lnTo>
                <a:lnTo>
                  <a:pt x="484206" y="26063"/>
                </a:lnTo>
                <a:lnTo>
                  <a:pt x="526080" y="45178"/>
                </a:lnTo>
                <a:lnTo>
                  <a:pt x="564080" y="68783"/>
                </a:lnTo>
                <a:lnTo>
                  <a:pt x="597679" y="96444"/>
                </a:lnTo>
                <a:lnTo>
                  <a:pt x="626352" y="127729"/>
                </a:lnTo>
                <a:lnTo>
                  <a:pt x="649569" y="162202"/>
                </a:lnTo>
                <a:lnTo>
                  <a:pt x="666806" y="199430"/>
                </a:lnTo>
                <a:lnTo>
                  <a:pt x="677534" y="238979"/>
                </a:lnTo>
                <a:lnTo>
                  <a:pt x="681228" y="280415"/>
                </a:lnTo>
                <a:lnTo>
                  <a:pt x="677534" y="321852"/>
                </a:lnTo>
                <a:lnTo>
                  <a:pt x="666806" y="361401"/>
                </a:lnTo>
                <a:lnTo>
                  <a:pt x="649569" y="398629"/>
                </a:lnTo>
                <a:lnTo>
                  <a:pt x="626352" y="433102"/>
                </a:lnTo>
                <a:lnTo>
                  <a:pt x="597679" y="464387"/>
                </a:lnTo>
                <a:lnTo>
                  <a:pt x="564080" y="492048"/>
                </a:lnTo>
                <a:lnTo>
                  <a:pt x="526080" y="515653"/>
                </a:lnTo>
                <a:lnTo>
                  <a:pt x="484206" y="534768"/>
                </a:lnTo>
                <a:lnTo>
                  <a:pt x="438986" y="548958"/>
                </a:lnTo>
                <a:lnTo>
                  <a:pt x="390946" y="557791"/>
                </a:lnTo>
                <a:lnTo>
                  <a:pt x="340614" y="560831"/>
                </a:lnTo>
                <a:lnTo>
                  <a:pt x="290281" y="557791"/>
                </a:lnTo>
                <a:lnTo>
                  <a:pt x="242241" y="548958"/>
                </a:lnTo>
                <a:lnTo>
                  <a:pt x="197021" y="534768"/>
                </a:lnTo>
                <a:lnTo>
                  <a:pt x="155147" y="515653"/>
                </a:lnTo>
                <a:lnTo>
                  <a:pt x="117147" y="492048"/>
                </a:lnTo>
                <a:lnTo>
                  <a:pt x="83548" y="464387"/>
                </a:lnTo>
                <a:lnTo>
                  <a:pt x="54875" y="433102"/>
                </a:lnTo>
                <a:lnTo>
                  <a:pt x="31658" y="398629"/>
                </a:lnTo>
                <a:lnTo>
                  <a:pt x="14421" y="361401"/>
                </a:lnTo>
                <a:lnTo>
                  <a:pt x="3693" y="321852"/>
                </a:lnTo>
                <a:lnTo>
                  <a:pt x="0" y="280415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23669D11-C6CC-12C6-8484-FA54AF709338}"/>
              </a:ext>
            </a:extLst>
          </p:cNvPr>
          <p:cNvCxnSpPr>
            <a:cxnSpLocks/>
          </p:cNvCxnSpPr>
          <p:nvPr/>
        </p:nvCxnSpPr>
        <p:spPr>
          <a:xfrm flipH="1" flipV="1">
            <a:off x="8171121" y="3198547"/>
            <a:ext cx="1769567" cy="9495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D8AF9914-8F06-1428-B175-889807D88005}"/>
              </a:ext>
            </a:extLst>
          </p:cNvPr>
          <p:cNvCxnSpPr>
            <a:cxnSpLocks/>
            <a:stCxn id="58" idx="3"/>
            <a:endCxn id="6" idx="1"/>
          </p:cNvCxnSpPr>
          <p:nvPr/>
        </p:nvCxnSpPr>
        <p:spPr>
          <a:xfrm>
            <a:off x="3150454" y="5722293"/>
            <a:ext cx="1120397" cy="37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368BECB9-D533-EFB5-FA14-4AE15BAD62F3}"/>
              </a:ext>
            </a:extLst>
          </p:cNvPr>
          <p:cNvCxnSpPr>
            <a:cxnSpLocks/>
          </p:cNvCxnSpPr>
          <p:nvPr/>
        </p:nvCxnSpPr>
        <p:spPr>
          <a:xfrm flipV="1">
            <a:off x="1995902" y="3248735"/>
            <a:ext cx="1956590" cy="5478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170D3E3C-8E5D-6A41-3792-5F8965B2248D}"/>
              </a:ext>
            </a:extLst>
          </p:cNvPr>
          <p:cNvCxnSpPr>
            <a:cxnSpLocks/>
            <a:stCxn id="54" idx="1"/>
          </p:cNvCxnSpPr>
          <p:nvPr/>
        </p:nvCxnSpPr>
        <p:spPr>
          <a:xfrm flipH="1">
            <a:off x="7200195" y="2142083"/>
            <a:ext cx="2757610" cy="5632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74DDB4D0-6950-E485-7E36-9F744278F523}"/>
              </a:ext>
            </a:extLst>
          </p:cNvPr>
          <p:cNvSpPr txBox="1"/>
          <p:nvPr/>
        </p:nvSpPr>
        <p:spPr>
          <a:xfrm>
            <a:off x="9957805" y="1828732"/>
            <a:ext cx="1752635" cy="626701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Indique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le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nombre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d’inscriptions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disponibles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1C7E4AC7-1BE0-B4A9-BCA0-64FD32886D01}"/>
              </a:ext>
            </a:extLst>
          </p:cNvPr>
          <p:cNvSpPr txBox="1"/>
          <p:nvPr/>
        </p:nvSpPr>
        <p:spPr>
          <a:xfrm>
            <a:off x="9990520" y="3653863"/>
            <a:ext cx="1752635" cy="996033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Indique le nombre de personnes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ayant cliqué sur le lien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mais n'ayant pas terminé l'inscription.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165239C6-31AF-7551-9E5E-AF54C9C5CED3}"/>
              </a:ext>
            </a:extLst>
          </p:cNvPr>
          <p:cNvSpPr txBox="1"/>
          <p:nvPr/>
        </p:nvSpPr>
        <p:spPr>
          <a:xfrm>
            <a:off x="333921" y="3824914"/>
            <a:ext cx="2816533" cy="70364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Copiez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le lien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avec le bouton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dédié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Envoyez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lien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aux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personnes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que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souhaitez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inviter sur le salon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39FAE722-26A0-B46D-3717-1D10597D80B3}"/>
              </a:ext>
            </a:extLst>
          </p:cNvPr>
          <p:cNvSpPr txBox="1"/>
          <p:nvPr/>
        </p:nvSpPr>
        <p:spPr>
          <a:xfrm>
            <a:off x="333921" y="5316609"/>
            <a:ext cx="2816533" cy="811367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pouvez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consulter la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liste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des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personnes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qui se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sont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inscrites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via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votre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lien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d’invitation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personnalisé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-dessous. </a:t>
            </a:r>
          </a:p>
        </p:txBody>
      </p:sp>
      <p:pic>
        <p:nvPicPr>
          <p:cNvPr id="5" name="object 6">
            <a:extLst>
              <a:ext uri="{FF2B5EF4-FFF2-40B4-BE49-F238E27FC236}">
                <a16:creationId xmlns:a16="http://schemas.microsoft.com/office/drawing/2014/main" id="{27540866-5FFC-D72A-31E0-720EA55D970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921" y="1491808"/>
            <a:ext cx="1716364" cy="14953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bject 17">
            <a:extLst>
              <a:ext uri="{FF2B5EF4-FFF2-40B4-BE49-F238E27FC236}">
                <a16:creationId xmlns:a16="http://schemas.microsoft.com/office/drawing/2014/main" id="{6334157A-B4E4-C617-8D1D-2E8134EA2601}"/>
              </a:ext>
            </a:extLst>
          </p:cNvPr>
          <p:cNvSpPr txBox="1"/>
          <p:nvPr/>
        </p:nvSpPr>
        <p:spPr>
          <a:xfrm>
            <a:off x="2435502" y="1446781"/>
            <a:ext cx="6881398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Invitez vos contacts à venir vous voir sur le salon.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 badge généré est un badge visiteur</a:t>
            </a:r>
            <a:r>
              <a:rPr kumimoji="0" lang="fr-FR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valide à partir de l’ouverture du salon. 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N’utilisez pas cette fonctionnalité pour faire des badges exposants.</a:t>
            </a: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DE99D5E5-C1F0-40E7-E499-3CBA1755BC0B}"/>
              </a:ext>
            </a:extLst>
          </p:cNvPr>
          <p:cNvSpPr/>
          <p:nvPr/>
        </p:nvSpPr>
        <p:spPr>
          <a:xfrm>
            <a:off x="5543518" y="3284211"/>
            <a:ext cx="1957959" cy="331604"/>
          </a:xfrm>
          <a:custGeom>
            <a:avLst/>
            <a:gdLst/>
            <a:ahLst/>
            <a:cxnLst/>
            <a:rect l="l" t="t" r="r" b="b"/>
            <a:pathLst>
              <a:path w="879475" h="243839">
                <a:moveTo>
                  <a:pt x="0" y="121920"/>
                </a:moveTo>
                <a:lnTo>
                  <a:pt x="22414" y="83383"/>
                </a:lnTo>
                <a:lnTo>
                  <a:pt x="84831" y="49915"/>
                </a:lnTo>
                <a:lnTo>
                  <a:pt x="128778" y="35709"/>
                </a:lnTo>
                <a:lnTo>
                  <a:pt x="180008" y="23523"/>
                </a:lnTo>
                <a:lnTo>
                  <a:pt x="237619" y="13608"/>
                </a:lnTo>
                <a:lnTo>
                  <a:pt x="300703" y="6215"/>
                </a:lnTo>
                <a:lnTo>
                  <a:pt x="368356" y="1595"/>
                </a:lnTo>
                <a:lnTo>
                  <a:pt x="439673" y="0"/>
                </a:lnTo>
                <a:lnTo>
                  <a:pt x="510991" y="1595"/>
                </a:lnTo>
                <a:lnTo>
                  <a:pt x="578644" y="6215"/>
                </a:lnTo>
                <a:lnTo>
                  <a:pt x="641728" y="13608"/>
                </a:lnTo>
                <a:lnTo>
                  <a:pt x="699339" y="23523"/>
                </a:lnTo>
                <a:lnTo>
                  <a:pt x="750570" y="35709"/>
                </a:lnTo>
                <a:lnTo>
                  <a:pt x="794516" y="49915"/>
                </a:lnTo>
                <a:lnTo>
                  <a:pt x="830272" y="65890"/>
                </a:lnTo>
                <a:lnTo>
                  <a:pt x="873593" y="102143"/>
                </a:lnTo>
                <a:lnTo>
                  <a:pt x="879347" y="121920"/>
                </a:lnTo>
                <a:lnTo>
                  <a:pt x="873593" y="141696"/>
                </a:lnTo>
                <a:lnTo>
                  <a:pt x="830272" y="177949"/>
                </a:lnTo>
                <a:lnTo>
                  <a:pt x="794516" y="193924"/>
                </a:lnTo>
                <a:lnTo>
                  <a:pt x="750569" y="208130"/>
                </a:lnTo>
                <a:lnTo>
                  <a:pt x="699339" y="220316"/>
                </a:lnTo>
                <a:lnTo>
                  <a:pt x="641728" y="230231"/>
                </a:lnTo>
                <a:lnTo>
                  <a:pt x="578644" y="237624"/>
                </a:lnTo>
                <a:lnTo>
                  <a:pt x="510991" y="242244"/>
                </a:lnTo>
                <a:lnTo>
                  <a:pt x="439673" y="243840"/>
                </a:lnTo>
                <a:lnTo>
                  <a:pt x="368356" y="242244"/>
                </a:lnTo>
                <a:lnTo>
                  <a:pt x="300703" y="237624"/>
                </a:lnTo>
                <a:lnTo>
                  <a:pt x="237619" y="230231"/>
                </a:lnTo>
                <a:lnTo>
                  <a:pt x="180008" y="220316"/>
                </a:lnTo>
                <a:lnTo>
                  <a:pt x="128777" y="208130"/>
                </a:lnTo>
                <a:lnTo>
                  <a:pt x="84831" y="193924"/>
                </a:lnTo>
                <a:lnTo>
                  <a:pt x="49075" y="177949"/>
                </a:lnTo>
                <a:lnTo>
                  <a:pt x="5754" y="141696"/>
                </a:lnTo>
                <a:lnTo>
                  <a:pt x="0" y="121920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C2308B5-CD13-81AA-9934-2848F8FB8903}"/>
              </a:ext>
            </a:extLst>
          </p:cNvPr>
          <p:cNvCxnSpPr>
            <a:cxnSpLocks/>
            <a:stCxn id="58" idx="3"/>
          </p:cNvCxnSpPr>
          <p:nvPr/>
        </p:nvCxnSpPr>
        <p:spPr>
          <a:xfrm flipV="1">
            <a:off x="3150454" y="3595416"/>
            <a:ext cx="2725747" cy="21268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ject 4">
            <a:extLst>
              <a:ext uri="{FF2B5EF4-FFF2-40B4-BE49-F238E27FC236}">
                <a16:creationId xmlns:a16="http://schemas.microsoft.com/office/drawing/2014/main" id="{9EE2232E-3749-A3AB-FE56-2C1015042CE8}"/>
              </a:ext>
            </a:extLst>
          </p:cNvPr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92" t="38428" r="68098" b="50457"/>
          <a:stretch/>
        </p:blipFill>
        <p:spPr>
          <a:xfrm>
            <a:off x="3825939" y="3001357"/>
            <a:ext cx="1374775" cy="118282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7038" y="183928"/>
            <a:ext cx="11084560" cy="721351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lang="fr-FR" sz="2400" spc="-10" dirty="0">
                <a:solidFill>
                  <a:schemeClr val="bg1"/>
                </a:solidFill>
              </a:rPr>
              <a:t>GESTION DES BADGES</a:t>
            </a:r>
            <a:br>
              <a:rPr lang="fr-FR" sz="2400" spc="-10" dirty="0">
                <a:solidFill>
                  <a:schemeClr val="bg1"/>
                </a:solidFill>
              </a:rPr>
            </a:br>
            <a:r>
              <a:rPr kumimoji="0" lang="fr-FR" sz="18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j-ea"/>
                <a:cs typeface="Montserrat"/>
              </a:rPr>
              <a:t>Attribuer des badges</a:t>
            </a:r>
            <a:endParaRPr lang="fr-FR" sz="2400" spc="-10" dirty="0">
              <a:solidFill>
                <a:schemeClr val="bg1"/>
              </a:solidFill>
            </a:endParaRPr>
          </a:p>
        </p:txBody>
      </p:sp>
      <p:pic>
        <p:nvPicPr>
          <p:cNvPr id="12" name="object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9923" y="3046896"/>
            <a:ext cx="6094611" cy="304911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5" name="object 24">
            <a:extLst>
              <a:ext uri="{FF2B5EF4-FFF2-40B4-BE49-F238E27FC236}">
                <a16:creationId xmlns:a16="http://schemas.microsoft.com/office/drawing/2014/main" id="{E7919F5B-146B-F63F-3F99-C2349AD8B974}"/>
              </a:ext>
            </a:extLst>
          </p:cNvPr>
          <p:cNvSpPr/>
          <p:nvPr/>
        </p:nvSpPr>
        <p:spPr>
          <a:xfrm>
            <a:off x="6736465" y="3763068"/>
            <a:ext cx="1182444" cy="325078"/>
          </a:xfrm>
          <a:custGeom>
            <a:avLst/>
            <a:gdLst/>
            <a:ahLst/>
            <a:cxnLst/>
            <a:rect l="l" t="t" r="r" b="b"/>
            <a:pathLst>
              <a:path w="1641475" h="462280">
                <a:moveTo>
                  <a:pt x="0" y="230886"/>
                </a:moveTo>
                <a:lnTo>
                  <a:pt x="11885" y="191511"/>
                </a:lnTo>
                <a:lnTo>
                  <a:pt x="46226" y="154297"/>
                </a:lnTo>
                <a:lnTo>
                  <a:pt x="101053" y="119797"/>
                </a:lnTo>
                <a:lnTo>
                  <a:pt x="174396" y="88567"/>
                </a:lnTo>
                <a:lnTo>
                  <a:pt x="217394" y="74350"/>
                </a:lnTo>
                <a:lnTo>
                  <a:pt x="264283" y="61159"/>
                </a:lnTo>
                <a:lnTo>
                  <a:pt x="314814" y="49062"/>
                </a:lnTo>
                <a:lnTo>
                  <a:pt x="368743" y="38129"/>
                </a:lnTo>
                <a:lnTo>
                  <a:pt x="425823" y="28429"/>
                </a:lnTo>
                <a:lnTo>
                  <a:pt x="485807" y="20031"/>
                </a:lnTo>
                <a:lnTo>
                  <a:pt x="548450" y="13004"/>
                </a:lnTo>
                <a:lnTo>
                  <a:pt x="613504" y="7419"/>
                </a:lnTo>
                <a:lnTo>
                  <a:pt x="680723" y="3343"/>
                </a:lnTo>
                <a:lnTo>
                  <a:pt x="749862" y="847"/>
                </a:lnTo>
                <a:lnTo>
                  <a:pt x="820674" y="0"/>
                </a:lnTo>
                <a:lnTo>
                  <a:pt x="891485" y="847"/>
                </a:lnTo>
                <a:lnTo>
                  <a:pt x="960624" y="3343"/>
                </a:lnTo>
                <a:lnTo>
                  <a:pt x="1027843" y="7419"/>
                </a:lnTo>
                <a:lnTo>
                  <a:pt x="1092897" y="13004"/>
                </a:lnTo>
                <a:lnTo>
                  <a:pt x="1155540" y="20031"/>
                </a:lnTo>
                <a:lnTo>
                  <a:pt x="1215524" y="28429"/>
                </a:lnTo>
                <a:lnTo>
                  <a:pt x="1272604" y="38129"/>
                </a:lnTo>
                <a:lnTo>
                  <a:pt x="1326533" y="49062"/>
                </a:lnTo>
                <a:lnTo>
                  <a:pt x="1377064" y="61159"/>
                </a:lnTo>
                <a:lnTo>
                  <a:pt x="1423953" y="74350"/>
                </a:lnTo>
                <a:lnTo>
                  <a:pt x="1466951" y="88567"/>
                </a:lnTo>
                <a:lnTo>
                  <a:pt x="1505814" y="103739"/>
                </a:lnTo>
                <a:lnTo>
                  <a:pt x="1570145" y="136673"/>
                </a:lnTo>
                <a:lnTo>
                  <a:pt x="1614976" y="172599"/>
                </a:lnTo>
                <a:lnTo>
                  <a:pt x="1638335" y="210963"/>
                </a:lnTo>
                <a:lnTo>
                  <a:pt x="1641348" y="230886"/>
                </a:lnTo>
                <a:lnTo>
                  <a:pt x="1638335" y="250808"/>
                </a:lnTo>
                <a:lnTo>
                  <a:pt x="1614976" y="289172"/>
                </a:lnTo>
                <a:lnTo>
                  <a:pt x="1570145" y="325098"/>
                </a:lnTo>
                <a:lnTo>
                  <a:pt x="1505814" y="358032"/>
                </a:lnTo>
                <a:lnTo>
                  <a:pt x="1466951" y="373204"/>
                </a:lnTo>
                <a:lnTo>
                  <a:pt x="1423953" y="387421"/>
                </a:lnTo>
                <a:lnTo>
                  <a:pt x="1377064" y="400612"/>
                </a:lnTo>
                <a:lnTo>
                  <a:pt x="1326533" y="412709"/>
                </a:lnTo>
                <a:lnTo>
                  <a:pt x="1272604" y="423642"/>
                </a:lnTo>
                <a:lnTo>
                  <a:pt x="1215524" y="433342"/>
                </a:lnTo>
                <a:lnTo>
                  <a:pt x="1155540" y="441740"/>
                </a:lnTo>
                <a:lnTo>
                  <a:pt x="1092897" y="448767"/>
                </a:lnTo>
                <a:lnTo>
                  <a:pt x="1027843" y="454352"/>
                </a:lnTo>
                <a:lnTo>
                  <a:pt x="960624" y="458428"/>
                </a:lnTo>
                <a:lnTo>
                  <a:pt x="891485" y="460924"/>
                </a:lnTo>
                <a:lnTo>
                  <a:pt x="820674" y="461772"/>
                </a:lnTo>
                <a:lnTo>
                  <a:pt x="749862" y="460924"/>
                </a:lnTo>
                <a:lnTo>
                  <a:pt x="680723" y="458428"/>
                </a:lnTo>
                <a:lnTo>
                  <a:pt x="613504" y="454352"/>
                </a:lnTo>
                <a:lnTo>
                  <a:pt x="548450" y="448767"/>
                </a:lnTo>
                <a:lnTo>
                  <a:pt x="485807" y="441740"/>
                </a:lnTo>
                <a:lnTo>
                  <a:pt x="425823" y="433342"/>
                </a:lnTo>
                <a:lnTo>
                  <a:pt x="368743" y="423642"/>
                </a:lnTo>
                <a:lnTo>
                  <a:pt x="314814" y="412709"/>
                </a:lnTo>
                <a:lnTo>
                  <a:pt x="264283" y="400612"/>
                </a:lnTo>
                <a:lnTo>
                  <a:pt x="217394" y="387421"/>
                </a:lnTo>
                <a:lnTo>
                  <a:pt x="174396" y="373204"/>
                </a:lnTo>
                <a:lnTo>
                  <a:pt x="135533" y="358032"/>
                </a:lnTo>
                <a:lnTo>
                  <a:pt x="71202" y="325098"/>
                </a:lnTo>
                <a:lnTo>
                  <a:pt x="26371" y="289172"/>
                </a:lnTo>
                <a:lnTo>
                  <a:pt x="3012" y="250808"/>
                </a:lnTo>
                <a:lnTo>
                  <a:pt x="0" y="230886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24">
            <a:extLst>
              <a:ext uri="{FF2B5EF4-FFF2-40B4-BE49-F238E27FC236}">
                <a16:creationId xmlns:a16="http://schemas.microsoft.com/office/drawing/2014/main" id="{CCB79435-A287-3600-35A2-9B4C333B679E}"/>
              </a:ext>
            </a:extLst>
          </p:cNvPr>
          <p:cNvSpPr/>
          <p:nvPr/>
        </p:nvSpPr>
        <p:spPr>
          <a:xfrm>
            <a:off x="7585313" y="4235203"/>
            <a:ext cx="1641475" cy="462280"/>
          </a:xfrm>
          <a:custGeom>
            <a:avLst/>
            <a:gdLst/>
            <a:ahLst/>
            <a:cxnLst/>
            <a:rect l="l" t="t" r="r" b="b"/>
            <a:pathLst>
              <a:path w="1641475" h="462280">
                <a:moveTo>
                  <a:pt x="0" y="230886"/>
                </a:moveTo>
                <a:lnTo>
                  <a:pt x="11885" y="191511"/>
                </a:lnTo>
                <a:lnTo>
                  <a:pt x="46226" y="154297"/>
                </a:lnTo>
                <a:lnTo>
                  <a:pt x="101053" y="119797"/>
                </a:lnTo>
                <a:lnTo>
                  <a:pt x="174396" y="88567"/>
                </a:lnTo>
                <a:lnTo>
                  <a:pt x="217394" y="74350"/>
                </a:lnTo>
                <a:lnTo>
                  <a:pt x="264283" y="61159"/>
                </a:lnTo>
                <a:lnTo>
                  <a:pt x="314814" y="49062"/>
                </a:lnTo>
                <a:lnTo>
                  <a:pt x="368743" y="38129"/>
                </a:lnTo>
                <a:lnTo>
                  <a:pt x="425823" y="28429"/>
                </a:lnTo>
                <a:lnTo>
                  <a:pt x="485807" y="20031"/>
                </a:lnTo>
                <a:lnTo>
                  <a:pt x="548450" y="13004"/>
                </a:lnTo>
                <a:lnTo>
                  <a:pt x="613504" y="7419"/>
                </a:lnTo>
                <a:lnTo>
                  <a:pt x="680723" y="3343"/>
                </a:lnTo>
                <a:lnTo>
                  <a:pt x="749862" y="847"/>
                </a:lnTo>
                <a:lnTo>
                  <a:pt x="820674" y="0"/>
                </a:lnTo>
                <a:lnTo>
                  <a:pt x="891485" y="847"/>
                </a:lnTo>
                <a:lnTo>
                  <a:pt x="960624" y="3343"/>
                </a:lnTo>
                <a:lnTo>
                  <a:pt x="1027843" y="7419"/>
                </a:lnTo>
                <a:lnTo>
                  <a:pt x="1092897" y="13004"/>
                </a:lnTo>
                <a:lnTo>
                  <a:pt x="1155540" y="20031"/>
                </a:lnTo>
                <a:lnTo>
                  <a:pt x="1215524" y="28429"/>
                </a:lnTo>
                <a:lnTo>
                  <a:pt x="1272604" y="38129"/>
                </a:lnTo>
                <a:lnTo>
                  <a:pt x="1326533" y="49062"/>
                </a:lnTo>
                <a:lnTo>
                  <a:pt x="1377064" y="61159"/>
                </a:lnTo>
                <a:lnTo>
                  <a:pt x="1423953" y="74350"/>
                </a:lnTo>
                <a:lnTo>
                  <a:pt x="1466951" y="88567"/>
                </a:lnTo>
                <a:lnTo>
                  <a:pt x="1505814" y="103739"/>
                </a:lnTo>
                <a:lnTo>
                  <a:pt x="1570145" y="136673"/>
                </a:lnTo>
                <a:lnTo>
                  <a:pt x="1614976" y="172599"/>
                </a:lnTo>
                <a:lnTo>
                  <a:pt x="1638335" y="210963"/>
                </a:lnTo>
                <a:lnTo>
                  <a:pt x="1641348" y="230886"/>
                </a:lnTo>
                <a:lnTo>
                  <a:pt x="1638335" y="250808"/>
                </a:lnTo>
                <a:lnTo>
                  <a:pt x="1614976" y="289172"/>
                </a:lnTo>
                <a:lnTo>
                  <a:pt x="1570145" y="325098"/>
                </a:lnTo>
                <a:lnTo>
                  <a:pt x="1505814" y="358032"/>
                </a:lnTo>
                <a:lnTo>
                  <a:pt x="1466951" y="373204"/>
                </a:lnTo>
                <a:lnTo>
                  <a:pt x="1423953" y="387421"/>
                </a:lnTo>
                <a:lnTo>
                  <a:pt x="1377064" y="400612"/>
                </a:lnTo>
                <a:lnTo>
                  <a:pt x="1326533" y="412709"/>
                </a:lnTo>
                <a:lnTo>
                  <a:pt x="1272604" y="423642"/>
                </a:lnTo>
                <a:lnTo>
                  <a:pt x="1215524" y="433342"/>
                </a:lnTo>
                <a:lnTo>
                  <a:pt x="1155540" y="441740"/>
                </a:lnTo>
                <a:lnTo>
                  <a:pt x="1092897" y="448767"/>
                </a:lnTo>
                <a:lnTo>
                  <a:pt x="1027843" y="454352"/>
                </a:lnTo>
                <a:lnTo>
                  <a:pt x="960624" y="458428"/>
                </a:lnTo>
                <a:lnTo>
                  <a:pt x="891485" y="460924"/>
                </a:lnTo>
                <a:lnTo>
                  <a:pt x="820674" y="461772"/>
                </a:lnTo>
                <a:lnTo>
                  <a:pt x="749862" y="460924"/>
                </a:lnTo>
                <a:lnTo>
                  <a:pt x="680723" y="458428"/>
                </a:lnTo>
                <a:lnTo>
                  <a:pt x="613504" y="454352"/>
                </a:lnTo>
                <a:lnTo>
                  <a:pt x="548450" y="448767"/>
                </a:lnTo>
                <a:lnTo>
                  <a:pt x="485807" y="441740"/>
                </a:lnTo>
                <a:lnTo>
                  <a:pt x="425823" y="433342"/>
                </a:lnTo>
                <a:lnTo>
                  <a:pt x="368743" y="423642"/>
                </a:lnTo>
                <a:lnTo>
                  <a:pt x="314814" y="412709"/>
                </a:lnTo>
                <a:lnTo>
                  <a:pt x="264283" y="400612"/>
                </a:lnTo>
                <a:lnTo>
                  <a:pt x="217394" y="387421"/>
                </a:lnTo>
                <a:lnTo>
                  <a:pt x="174396" y="373204"/>
                </a:lnTo>
                <a:lnTo>
                  <a:pt x="135533" y="358032"/>
                </a:lnTo>
                <a:lnTo>
                  <a:pt x="71202" y="325098"/>
                </a:lnTo>
                <a:lnTo>
                  <a:pt x="26371" y="289172"/>
                </a:lnTo>
                <a:lnTo>
                  <a:pt x="3012" y="250808"/>
                </a:lnTo>
                <a:lnTo>
                  <a:pt x="0" y="230886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73AF67C6-7D3A-3B89-6FB2-2EB28FA12F33}"/>
              </a:ext>
            </a:extLst>
          </p:cNvPr>
          <p:cNvCxnSpPr>
            <a:cxnSpLocks/>
          </p:cNvCxnSpPr>
          <p:nvPr/>
        </p:nvCxnSpPr>
        <p:spPr>
          <a:xfrm>
            <a:off x="4782491" y="3921337"/>
            <a:ext cx="195397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E5F46DEB-6341-1A6F-4AA6-C49E2BF92AE6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4782491" y="4594236"/>
            <a:ext cx="290809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8F807661-8C80-FBCD-FA5E-36DE3071FF28}"/>
              </a:ext>
            </a:extLst>
          </p:cNvPr>
          <p:cNvSpPr txBox="1"/>
          <p:nvPr/>
        </p:nvSpPr>
        <p:spPr>
          <a:xfrm>
            <a:off x="2309705" y="3678385"/>
            <a:ext cx="2472786" cy="44203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Cliquez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ici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souhaitez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n’ajouter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qu’un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seul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badge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B86D08E-43EA-64FE-5243-D5E576BD1414}"/>
              </a:ext>
            </a:extLst>
          </p:cNvPr>
          <p:cNvSpPr txBox="1"/>
          <p:nvPr/>
        </p:nvSpPr>
        <p:spPr>
          <a:xfrm>
            <a:off x="1599615" y="4373218"/>
            <a:ext cx="3182876" cy="44203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Utilisez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template pour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ajouter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un grand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nombre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 badges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seule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fois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3A99E00-3660-AA91-8073-121D18035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38" y="1582190"/>
            <a:ext cx="2032111" cy="1582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object 18">
            <a:extLst>
              <a:ext uri="{FF2B5EF4-FFF2-40B4-BE49-F238E27FC236}">
                <a16:creationId xmlns:a16="http://schemas.microsoft.com/office/drawing/2014/main" id="{637AA9CA-CE12-485B-D3D4-801C4A4ABDA5}"/>
              </a:ext>
            </a:extLst>
          </p:cNvPr>
          <p:cNvSpPr txBox="1"/>
          <p:nvPr/>
        </p:nvSpPr>
        <p:spPr>
          <a:xfrm>
            <a:off x="2754016" y="1578177"/>
            <a:ext cx="6965043" cy="504625"/>
          </a:xfrm>
          <a:prstGeom prst="rect">
            <a:avLst/>
          </a:prstGeom>
          <a:noFill/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Les badges exposants donnent accès au salon avant l’horaire d’ouverture aux visiteurs et pendant les jours de montage et démontage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4152" y="2750416"/>
            <a:ext cx="6598907" cy="29244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802747"/>
          </a:xfrm>
          <a:prstGeom prst="rect">
            <a:avLst/>
          </a:prstGeom>
        </p:spPr>
        <p:txBody>
          <a:bodyPr vert="horz" wrap="square" lIns="0" tIns="15490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spc="-10" dirty="0">
                <a:solidFill>
                  <a:schemeClr val="bg1"/>
                </a:solidFill>
              </a:rPr>
              <a:t>GESTION DES BADGES</a:t>
            </a:r>
            <a:br>
              <a:rPr lang="fr-FR" sz="2400" spc="-10" dirty="0">
                <a:solidFill>
                  <a:schemeClr val="bg1"/>
                </a:solidFill>
              </a:rPr>
            </a:br>
            <a:r>
              <a:rPr lang="fr-FR" sz="1800" b="0" i="1" dirty="0">
                <a:solidFill>
                  <a:schemeClr val="bg1"/>
                </a:solidFill>
                <a:latin typeface="Montserrat"/>
              </a:rPr>
              <a:t>Les badges de votre société</a:t>
            </a:r>
            <a:endParaRPr sz="2400" spc="-10" dirty="0">
              <a:solidFill>
                <a:schemeClr val="bg1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366756" y="4881487"/>
            <a:ext cx="351416" cy="318544"/>
          </a:xfrm>
          <a:custGeom>
            <a:avLst/>
            <a:gdLst/>
            <a:ahLst/>
            <a:cxnLst/>
            <a:rect l="l" t="t" r="r" b="b"/>
            <a:pathLst>
              <a:path w="443864" h="421004">
                <a:moveTo>
                  <a:pt x="0" y="210311"/>
                </a:moveTo>
                <a:lnTo>
                  <a:pt x="5856" y="162088"/>
                </a:lnTo>
                <a:lnTo>
                  <a:pt x="22537" y="117821"/>
                </a:lnTo>
                <a:lnTo>
                  <a:pt x="48713" y="78771"/>
                </a:lnTo>
                <a:lnTo>
                  <a:pt x="83053" y="46202"/>
                </a:lnTo>
                <a:lnTo>
                  <a:pt x="124224" y="21375"/>
                </a:lnTo>
                <a:lnTo>
                  <a:pt x="170898" y="5554"/>
                </a:lnTo>
                <a:lnTo>
                  <a:pt x="221742" y="0"/>
                </a:lnTo>
                <a:lnTo>
                  <a:pt x="272585" y="5554"/>
                </a:lnTo>
                <a:lnTo>
                  <a:pt x="319259" y="21375"/>
                </a:lnTo>
                <a:lnTo>
                  <a:pt x="360430" y="46202"/>
                </a:lnTo>
                <a:lnTo>
                  <a:pt x="394770" y="78771"/>
                </a:lnTo>
                <a:lnTo>
                  <a:pt x="420946" y="117821"/>
                </a:lnTo>
                <a:lnTo>
                  <a:pt x="437627" y="162088"/>
                </a:lnTo>
                <a:lnTo>
                  <a:pt x="443484" y="210311"/>
                </a:lnTo>
                <a:lnTo>
                  <a:pt x="437627" y="258535"/>
                </a:lnTo>
                <a:lnTo>
                  <a:pt x="420946" y="302802"/>
                </a:lnTo>
                <a:lnTo>
                  <a:pt x="394770" y="341852"/>
                </a:lnTo>
                <a:lnTo>
                  <a:pt x="360430" y="374421"/>
                </a:lnTo>
                <a:lnTo>
                  <a:pt x="319259" y="399248"/>
                </a:lnTo>
                <a:lnTo>
                  <a:pt x="272585" y="415069"/>
                </a:lnTo>
                <a:lnTo>
                  <a:pt x="221742" y="420623"/>
                </a:lnTo>
                <a:lnTo>
                  <a:pt x="170898" y="415069"/>
                </a:lnTo>
                <a:lnTo>
                  <a:pt x="124224" y="399248"/>
                </a:lnTo>
                <a:lnTo>
                  <a:pt x="83053" y="374421"/>
                </a:lnTo>
                <a:lnTo>
                  <a:pt x="48713" y="341852"/>
                </a:lnTo>
                <a:lnTo>
                  <a:pt x="22537" y="302802"/>
                </a:lnTo>
                <a:lnTo>
                  <a:pt x="5856" y="258535"/>
                </a:lnTo>
                <a:lnTo>
                  <a:pt x="0" y="210311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object 17"/>
          <p:cNvPicPr/>
          <p:nvPr/>
        </p:nvPicPr>
        <p:blipFill rotWithShape="1">
          <a:blip r:embed="rId4" cstate="print"/>
          <a:srcRect r="48132"/>
          <a:stretch/>
        </p:blipFill>
        <p:spPr>
          <a:xfrm>
            <a:off x="10708698" y="3327265"/>
            <a:ext cx="1078979" cy="127466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object 19"/>
          <p:cNvSpPr/>
          <p:nvPr/>
        </p:nvSpPr>
        <p:spPr>
          <a:xfrm>
            <a:off x="3622357" y="3244307"/>
            <a:ext cx="1376680" cy="433070"/>
          </a:xfrm>
          <a:custGeom>
            <a:avLst/>
            <a:gdLst/>
            <a:ahLst/>
            <a:cxnLst/>
            <a:rect l="l" t="t" r="r" b="b"/>
            <a:pathLst>
              <a:path w="1376679" h="433070">
                <a:moveTo>
                  <a:pt x="0" y="216407"/>
                </a:moveTo>
                <a:lnTo>
                  <a:pt x="13979" y="260022"/>
                </a:lnTo>
                <a:lnTo>
                  <a:pt x="54072" y="300644"/>
                </a:lnTo>
                <a:lnTo>
                  <a:pt x="117513" y="337404"/>
                </a:lnTo>
                <a:lnTo>
                  <a:pt x="157124" y="354063"/>
                </a:lnTo>
                <a:lnTo>
                  <a:pt x="201534" y="369431"/>
                </a:lnTo>
                <a:lnTo>
                  <a:pt x="250398" y="383399"/>
                </a:lnTo>
                <a:lnTo>
                  <a:pt x="303369" y="395857"/>
                </a:lnTo>
                <a:lnTo>
                  <a:pt x="360102" y="406696"/>
                </a:lnTo>
                <a:lnTo>
                  <a:pt x="420250" y="415809"/>
                </a:lnTo>
                <a:lnTo>
                  <a:pt x="483469" y="423086"/>
                </a:lnTo>
                <a:lnTo>
                  <a:pt x="549411" y="428419"/>
                </a:lnTo>
                <a:lnTo>
                  <a:pt x="617732" y="431698"/>
                </a:lnTo>
                <a:lnTo>
                  <a:pt x="688086" y="432815"/>
                </a:lnTo>
                <a:lnTo>
                  <a:pt x="758439" y="431698"/>
                </a:lnTo>
                <a:lnTo>
                  <a:pt x="826760" y="428419"/>
                </a:lnTo>
                <a:lnTo>
                  <a:pt x="892702" y="423086"/>
                </a:lnTo>
                <a:lnTo>
                  <a:pt x="955921" y="415809"/>
                </a:lnTo>
                <a:lnTo>
                  <a:pt x="1016069" y="406696"/>
                </a:lnTo>
                <a:lnTo>
                  <a:pt x="1072802" y="395857"/>
                </a:lnTo>
                <a:lnTo>
                  <a:pt x="1125773" y="383399"/>
                </a:lnTo>
                <a:lnTo>
                  <a:pt x="1174637" y="369431"/>
                </a:lnTo>
                <a:lnTo>
                  <a:pt x="1219047" y="354063"/>
                </a:lnTo>
                <a:lnTo>
                  <a:pt x="1258658" y="337404"/>
                </a:lnTo>
                <a:lnTo>
                  <a:pt x="1293124" y="319561"/>
                </a:lnTo>
                <a:lnTo>
                  <a:pt x="1345237" y="280761"/>
                </a:lnTo>
                <a:lnTo>
                  <a:pt x="1372619" y="238534"/>
                </a:lnTo>
                <a:lnTo>
                  <a:pt x="1376172" y="216407"/>
                </a:lnTo>
                <a:lnTo>
                  <a:pt x="1372619" y="194281"/>
                </a:lnTo>
                <a:lnTo>
                  <a:pt x="1345237" y="152054"/>
                </a:lnTo>
                <a:lnTo>
                  <a:pt x="1293124" y="113254"/>
                </a:lnTo>
                <a:lnTo>
                  <a:pt x="1258658" y="95411"/>
                </a:lnTo>
                <a:lnTo>
                  <a:pt x="1219047" y="78752"/>
                </a:lnTo>
                <a:lnTo>
                  <a:pt x="1174637" y="63384"/>
                </a:lnTo>
                <a:lnTo>
                  <a:pt x="1125773" y="49416"/>
                </a:lnTo>
                <a:lnTo>
                  <a:pt x="1072802" y="36958"/>
                </a:lnTo>
                <a:lnTo>
                  <a:pt x="1016069" y="26119"/>
                </a:lnTo>
                <a:lnTo>
                  <a:pt x="955921" y="17006"/>
                </a:lnTo>
                <a:lnTo>
                  <a:pt x="892702" y="9729"/>
                </a:lnTo>
                <a:lnTo>
                  <a:pt x="826760" y="4396"/>
                </a:lnTo>
                <a:lnTo>
                  <a:pt x="758439" y="1117"/>
                </a:lnTo>
                <a:lnTo>
                  <a:pt x="688086" y="0"/>
                </a:lnTo>
                <a:lnTo>
                  <a:pt x="617732" y="1117"/>
                </a:lnTo>
                <a:lnTo>
                  <a:pt x="549411" y="4396"/>
                </a:lnTo>
                <a:lnTo>
                  <a:pt x="483469" y="9729"/>
                </a:lnTo>
                <a:lnTo>
                  <a:pt x="420250" y="17006"/>
                </a:lnTo>
                <a:lnTo>
                  <a:pt x="360102" y="26119"/>
                </a:lnTo>
                <a:lnTo>
                  <a:pt x="303369" y="36958"/>
                </a:lnTo>
                <a:lnTo>
                  <a:pt x="250398" y="49416"/>
                </a:lnTo>
                <a:lnTo>
                  <a:pt x="201534" y="63384"/>
                </a:lnTo>
                <a:lnTo>
                  <a:pt x="157124" y="78752"/>
                </a:lnTo>
                <a:lnTo>
                  <a:pt x="117513" y="95411"/>
                </a:lnTo>
                <a:lnTo>
                  <a:pt x="83047" y="113254"/>
                </a:lnTo>
                <a:lnTo>
                  <a:pt x="30934" y="152054"/>
                </a:lnTo>
                <a:lnTo>
                  <a:pt x="3552" y="194281"/>
                </a:lnTo>
                <a:lnTo>
                  <a:pt x="0" y="216407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622357" y="4483100"/>
            <a:ext cx="966607" cy="1217781"/>
          </a:xfrm>
          <a:custGeom>
            <a:avLst/>
            <a:gdLst/>
            <a:ahLst/>
            <a:cxnLst/>
            <a:rect l="l" t="t" r="r" b="b"/>
            <a:pathLst>
              <a:path w="826135" h="434339">
                <a:moveTo>
                  <a:pt x="0" y="217169"/>
                </a:moveTo>
                <a:lnTo>
                  <a:pt x="17486" y="279891"/>
                </a:lnTo>
                <a:lnTo>
                  <a:pt x="66538" y="335420"/>
                </a:lnTo>
                <a:lnTo>
                  <a:pt x="101304" y="359649"/>
                </a:lnTo>
                <a:lnTo>
                  <a:pt x="142044" y="381071"/>
                </a:lnTo>
                <a:lnTo>
                  <a:pt x="188120" y="399352"/>
                </a:lnTo>
                <a:lnTo>
                  <a:pt x="238893" y="414155"/>
                </a:lnTo>
                <a:lnTo>
                  <a:pt x="293724" y="425145"/>
                </a:lnTo>
                <a:lnTo>
                  <a:pt x="351974" y="431985"/>
                </a:lnTo>
                <a:lnTo>
                  <a:pt x="413004" y="434339"/>
                </a:lnTo>
                <a:lnTo>
                  <a:pt x="474033" y="431985"/>
                </a:lnTo>
                <a:lnTo>
                  <a:pt x="532283" y="425145"/>
                </a:lnTo>
                <a:lnTo>
                  <a:pt x="587114" y="414155"/>
                </a:lnTo>
                <a:lnTo>
                  <a:pt x="637887" y="399352"/>
                </a:lnTo>
                <a:lnTo>
                  <a:pt x="683963" y="381071"/>
                </a:lnTo>
                <a:lnTo>
                  <a:pt x="724703" y="359649"/>
                </a:lnTo>
                <a:lnTo>
                  <a:pt x="759469" y="335420"/>
                </a:lnTo>
                <a:lnTo>
                  <a:pt x="787621" y="308723"/>
                </a:lnTo>
                <a:lnTo>
                  <a:pt x="821529" y="249261"/>
                </a:lnTo>
                <a:lnTo>
                  <a:pt x="826008" y="217169"/>
                </a:lnTo>
                <a:lnTo>
                  <a:pt x="821529" y="185078"/>
                </a:lnTo>
                <a:lnTo>
                  <a:pt x="787621" y="125616"/>
                </a:lnTo>
                <a:lnTo>
                  <a:pt x="759469" y="98919"/>
                </a:lnTo>
                <a:lnTo>
                  <a:pt x="724703" y="74690"/>
                </a:lnTo>
                <a:lnTo>
                  <a:pt x="683963" y="53268"/>
                </a:lnTo>
                <a:lnTo>
                  <a:pt x="637887" y="34987"/>
                </a:lnTo>
                <a:lnTo>
                  <a:pt x="587114" y="20184"/>
                </a:lnTo>
                <a:lnTo>
                  <a:pt x="532283" y="9194"/>
                </a:lnTo>
                <a:lnTo>
                  <a:pt x="474033" y="2354"/>
                </a:lnTo>
                <a:lnTo>
                  <a:pt x="413004" y="0"/>
                </a:lnTo>
                <a:lnTo>
                  <a:pt x="351974" y="2354"/>
                </a:lnTo>
                <a:lnTo>
                  <a:pt x="293724" y="9194"/>
                </a:lnTo>
                <a:lnTo>
                  <a:pt x="238893" y="20184"/>
                </a:lnTo>
                <a:lnTo>
                  <a:pt x="188120" y="34987"/>
                </a:lnTo>
                <a:lnTo>
                  <a:pt x="142044" y="53268"/>
                </a:lnTo>
                <a:lnTo>
                  <a:pt x="101304" y="74690"/>
                </a:lnTo>
                <a:lnTo>
                  <a:pt x="66538" y="98919"/>
                </a:lnTo>
                <a:lnTo>
                  <a:pt x="38386" y="125616"/>
                </a:lnTo>
                <a:lnTo>
                  <a:pt x="4478" y="185078"/>
                </a:lnTo>
                <a:lnTo>
                  <a:pt x="0" y="217169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FA10640A-25A0-C041-EFFB-9E09865A36D5}"/>
              </a:ext>
            </a:extLst>
          </p:cNvPr>
          <p:cNvCxnSpPr>
            <a:cxnSpLocks/>
          </p:cNvCxnSpPr>
          <p:nvPr/>
        </p:nvCxnSpPr>
        <p:spPr>
          <a:xfrm>
            <a:off x="1809494" y="3429000"/>
            <a:ext cx="179819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CCA194FF-BC04-E69D-4D29-EE5D9A34155E}"/>
              </a:ext>
            </a:extLst>
          </p:cNvPr>
          <p:cNvCxnSpPr>
            <a:cxnSpLocks/>
          </p:cNvCxnSpPr>
          <p:nvPr/>
        </p:nvCxnSpPr>
        <p:spPr>
          <a:xfrm>
            <a:off x="1901859" y="4914931"/>
            <a:ext cx="170582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52FF41B9-A51C-BBB7-64F9-BD23FDDA84BD}"/>
              </a:ext>
            </a:extLst>
          </p:cNvPr>
          <p:cNvCxnSpPr>
            <a:cxnSpLocks/>
          </p:cNvCxnSpPr>
          <p:nvPr/>
        </p:nvCxnSpPr>
        <p:spPr>
          <a:xfrm flipH="1">
            <a:off x="8718172" y="2930739"/>
            <a:ext cx="1352804" cy="19246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D1F6A98E-1641-1EF8-8FC9-970E2545C467}"/>
              </a:ext>
            </a:extLst>
          </p:cNvPr>
          <p:cNvSpPr txBox="1"/>
          <p:nvPr/>
        </p:nvSpPr>
        <p:spPr>
          <a:xfrm>
            <a:off x="221479" y="4432303"/>
            <a:ext cx="1705829" cy="96525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Ici, vous pouvez voir le statut de paiement du badge </a:t>
            </a:r>
            <a:r>
              <a:rPr kumimoji="0" lang="fr-FR" sz="11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(uniquement dans le cas des salons payants).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CDFB4E28-059C-CBAB-69C7-089CB1123D69}"/>
              </a:ext>
            </a:extLst>
          </p:cNvPr>
          <p:cNvSpPr txBox="1"/>
          <p:nvPr/>
        </p:nvSpPr>
        <p:spPr>
          <a:xfrm>
            <a:off x="9313164" y="2728597"/>
            <a:ext cx="2578986" cy="44203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lang="fr-FR" b="1" kern="0" dirty="0">
                <a:solidFill>
                  <a:schemeClr val="bg1"/>
                </a:solidFill>
              </a:rPr>
              <a:t>Obtenez et imprimez </a:t>
            </a:r>
            <a:r>
              <a:rPr lang="fr-FR" kern="0" dirty="0">
                <a:solidFill>
                  <a:schemeClr val="bg1"/>
                </a:solidFill>
              </a:rPr>
              <a:t>vos badges via ce bouton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D36C8D27-7C0D-562F-B014-4708F3F1FDEC}"/>
              </a:ext>
            </a:extLst>
          </p:cNvPr>
          <p:cNvSpPr txBox="1"/>
          <p:nvPr/>
        </p:nvSpPr>
        <p:spPr>
          <a:xfrm>
            <a:off x="232900" y="3055158"/>
            <a:ext cx="1668959" cy="811367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Ici, vous pouvez trouver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les badges exposant que vous avez inscrit.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23599765-4657-F89F-DB44-255E8815652E}"/>
              </a:ext>
            </a:extLst>
          </p:cNvPr>
          <p:cNvSpPr txBox="1"/>
          <p:nvPr/>
        </p:nvSpPr>
        <p:spPr>
          <a:xfrm>
            <a:off x="333921" y="1413071"/>
            <a:ext cx="8309564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Les badges sont </a:t>
            </a:r>
            <a:r>
              <a:rPr kumimoji="0" lang="fr-FR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disponibles pour téléchargement et impression 15 jours avant le salon. </a:t>
            </a:r>
            <a:r>
              <a:rPr kumimoji="0" lang="fr-FR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Cependant, vous devez avoir correctement complété votre profil dans son intégralité à l'avance pour accéder à votre badge.</a:t>
            </a:r>
          </a:p>
        </p:txBody>
      </p:sp>
      <p:sp>
        <p:nvSpPr>
          <p:cNvPr id="21" name="object 14">
            <a:extLst>
              <a:ext uri="{FF2B5EF4-FFF2-40B4-BE49-F238E27FC236}">
                <a16:creationId xmlns:a16="http://schemas.microsoft.com/office/drawing/2014/main" id="{33B706B2-E417-C43B-2EFF-C61B25F4C711}"/>
              </a:ext>
            </a:extLst>
          </p:cNvPr>
          <p:cNvSpPr/>
          <p:nvPr/>
        </p:nvSpPr>
        <p:spPr>
          <a:xfrm>
            <a:off x="8655988" y="5278933"/>
            <a:ext cx="351416" cy="318544"/>
          </a:xfrm>
          <a:custGeom>
            <a:avLst/>
            <a:gdLst/>
            <a:ahLst/>
            <a:cxnLst/>
            <a:rect l="l" t="t" r="r" b="b"/>
            <a:pathLst>
              <a:path w="443864" h="421004">
                <a:moveTo>
                  <a:pt x="0" y="210311"/>
                </a:moveTo>
                <a:lnTo>
                  <a:pt x="5856" y="162088"/>
                </a:lnTo>
                <a:lnTo>
                  <a:pt x="22537" y="117821"/>
                </a:lnTo>
                <a:lnTo>
                  <a:pt x="48713" y="78771"/>
                </a:lnTo>
                <a:lnTo>
                  <a:pt x="83053" y="46202"/>
                </a:lnTo>
                <a:lnTo>
                  <a:pt x="124224" y="21375"/>
                </a:lnTo>
                <a:lnTo>
                  <a:pt x="170898" y="5554"/>
                </a:lnTo>
                <a:lnTo>
                  <a:pt x="221742" y="0"/>
                </a:lnTo>
                <a:lnTo>
                  <a:pt x="272585" y="5554"/>
                </a:lnTo>
                <a:lnTo>
                  <a:pt x="319259" y="21375"/>
                </a:lnTo>
                <a:lnTo>
                  <a:pt x="360430" y="46202"/>
                </a:lnTo>
                <a:lnTo>
                  <a:pt x="394770" y="78771"/>
                </a:lnTo>
                <a:lnTo>
                  <a:pt x="420946" y="117821"/>
                </a:lnTo>
                <a:lnTo>
                  <a:pt x="437627" y="162088"/>
                </a:lnTo>
                <a:lnTo>
                  <a:pt x="443484" y="210311"/>
                </a:lnTo>
                <a:lnTo>
                  <a:pt x="437627" y="258535"/>
                </a:lnTo>
                <a:lnTo>
                  <a:pt x="420946" y="302802"/>
                </a:lnTo>
                <a:lnTo>
                  <a:pt x="394770" y="341852"/>
                </a:lnTo>
                <a:lnTo>
                  <a:pt x="360430" y="374421"/>
                </a:lnTo>
                <a:lnTo>
                  <a:pt x="319259" y="399248"/>
                </a:lnTo>
                <a:lnTo>
                  <a:pt x="272585" y="415069"/>
                </a:lnTo>
                <a:lnTo>
                  <a:pt x="221742" y="420623"/>
                </a:lnTo>
                <a:lnTo>
                  <a:pt x="170898" y="415069"/>
                </a:lnTo>
                <a:lnTo>
                  <a:pt x="124224" y="399248"/>
                </a:lnTo>
                <a:lnTo>
                  <a:pt x="83053" y="374421"/>
                </a:lnTo>
                <a:lnTo>
                  <a:pt x="48713" y="341852"/>
                </a:lnTo>
                <a:lnTo>
                  <a:pt x="22537" y="302802"/>
                </a:lnTo>
                <a:lnTo>
                  <a:pt x="5856" y="258535"/>
                </a:lnTo>
                <a:lnTo>
                  <a:pt x="0" y="210311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B3F51ED-1213-6C56-2583-A73AE0635E0A}"/>
              </a:ext>
            </a:extLst>
          </p:cNvPr>
          <p:cNvCxnSpPr>
            <a:cxnSpLocks/>
          </p:cNvCxnSpPr>
          <p:nvPr/>
        </p:nvCxnSpPr>
        <p:spPr>
          <a:xfrm flipH="1">
            <a:off x="8952357" y="5438205"/>
            <a:ext cx="204584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DE9AD15F-E08D-A1D1-0EDE-9FBC76DE15B1}"/>
              </a:ext>
            </a:extLst>
          </p:cNvPr>
          <p:cNvSpPr txBox="1"/>
          <p:nvPr/>
        </p:nvSpPr>
        <p:spPr>
          <a:xfrm>
            <a:off x="10070976" y="5152524"/>
            <a:ext cx="1936012" cy="136536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Vous pouvez les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modifier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(à l'exception de l'adresse e-mail). Si vous modifiez le badge, vous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devrez le réimprimer car le précédent ne sera plus valide.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0899" y="4118503"/>
            <a:ext cx="2050604" cy="237779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object 5"/>
          <p:cNvSpPr>
            <a:spLocks/>
          </p:cNvSpPr>
          <p:nvPr/>
        </p:nvSpPr>
        <p:spPr>
          <a:xfrm>
            <a:off x="7077075" y="1438274"/>
            <a:ext cx="4544060" cy="4810760"/>
          </a:xfrm>
          <a:custGeom>
            <a:avLst/>
            <a:gdLst/>
            <a:ahLst/>
            <a:cxnLst/>
            <a:rect l="l" t="t" r="r" b="b"/>
            <a:pathLst>
              <a:path w="4544059" h="4810760">
                <a:moveTo>
                  <a:pt x="0" y="0"/>
                </a:moveTo>
                <a:lnTo>
                  <a:pt x="4543806" y="0"/>
                </a:lnTo>
                <a:lnTo>
                  <a:pt x="4543806" y="4810506"/>
                </a:lnTo>
                <a:lnTo>
                  <a:pt x="0" y="4810506"/>
                </a:lnTo>
                <a:lnTo>
                  <a:pt x="0" y="0"/>
                </a:lnTo>
                <a:close/>
              </a:path>
            </a:pathLst>
          </a:custGeom>
          <a:ln w="1905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489384"/>
          </a:xfrm>
          <a:prstGeom prst="rect">
            <a:avLst/>
          </a:prstGeom>
        </p:spPr>
        <p:txBody>
          <a:bodyPr vert="horz" wrap="square" lIns="0" tIns="1188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dirty="0">
                <a:solidFill>
                  <a:schemeClr val="bg1"/>
                </a:solidFill>
              </a:rPr>
              <a:t>ANALYSE DU TABLEAU DE BORD DES EXPOSANTS</a:t>
            </a:r>
            <a:endParaRPr sz="2400" spc="-10" dirty="0">
              <a:solidFill>
                <a:schemeClr val="bg1"/>
              </a:solidFill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29F6B512-6003-A2B0-61ED-CD9ED51A5B22}"/>
              </a:ext>
            </a:extLst>
          </p:cNvPr>
          <p:cNvSpPr txBox="1"/>
          <p:nvPr/>
        </p:nvSpPr>
        <p:spPr>
          <a:xfrm>
            <a:off x="2276475" y="1550601"/>
            <a:ext cx="9344660" cy="227947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kumimoji="0" lang="fr-FR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 Tableau de Bord de l'Exposant vous permet d'accéder à un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grand nombre d'informations concernant vos performances lors du salon</a:t>
            </a:r>
            <a:r>
              <a:rPr kumimoji="0" lang="fr-FR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Ce tableau de bord synthétise vos leads générés via l'application </a:t>
            </a:r>
            <a:r>
              <a:rPr lang="fr-FR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Lead Manager.</a:t>
            </a:r>
            <a:endParaRPr kumimoji="0" lang="fr-FR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 version pro vous permet également de vous comparer à vos concurrents.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Notez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que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cette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page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devient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accessible 90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jours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avant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le salon.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>
              <a:spcBef>
                <a:spcPts val="95"/>
              </a:spcBef>
              <a:defRPr/>
            </a:pPr>
            <a:r>
              <a:rPr kumimoji="0" lang="fr-FR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Une grande quantité de données est disponible pour vous aider à comprendre la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typologie de vos leads, vos points forts et les domaines à améliorer</a:t>
            </a:r>
            <a:r>
              <a:rPr kumimoji="0" lang="fr-FR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pour votre prochain salon.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7FAC86A-E2E1-BE77-5AAA-A7E0E9285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86" y="1645851"/>
            <a:ext cx="1716153" cy="14116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>
            <a:spLocks/>
          </p:cNvSpPr>
          <p:nvPr/>
        </p:nvSpPr>
        <p:spPr>
          <a:xfrm>
            <a:off x="7409906" y="1487011"/>
            <a:ext cx="4544060" cy="4810760"/>
          </a:xfrm>
          <a:custGeom>
            <a:avLst/>
            <a:gdLst/>
            <a:ahLst/>
            <a:cxnLst/>
            <a:rect l="l" t="t" r="r" b="b"/>
            <a:pathLst>
              <a:path w="4544059" h="4810760">
                <a:moveTo>
                  <a:pt x="0" y="0"/>
                </a:moveTo>
                <a:lnTo>
                  <a:pt x="4543806" y="0"/>
                </a:lnTo>
                <a:lnTo>
                  <a:pt x="4543806" y="4810506"/>
                </a:lnTo>
                <a:lnTo>
                  <a:pt x="0" y="4810506"/>
                </a:lnTo>
                <a:lnTo>
                  <a:pt x="0" y="0"/>
                </a:lnTo>
                <a:close/>
              </a:path>
            </a:pathLst>
          </a:custGeom>
          <a:ln w="1905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33921" y="106808"/>
            <a:ext cx="11084560" cy="489384"/>
          </a:xfrm>
          <a:prstGeom prst="rect">
            <a:avLst/>
          </a:prstGeom>
        </p:spPr>
        <p:txBody>
          <a:bodyPr vert="horz" wrap="square" lIns="0" tIns="1188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spc="-10" dirty="0">
                <a:solidFill>
                  <a:schemeClr val="bg1"/>
                </a:solidFill>
              </a:rPr>
              <a:t>PRÉPARER MON STAND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ADC91E6-A274-7D20-4E5C-B9CC51BB811E}"/>
              </a:ext>
            </a:extLst>
          </p:cNvPr>
          <p:cNvSpPr txBox="1"/>
          <p:nvPr/>
        </p:nvSpPr>
        <p:spPr>
          <a:xfrm flipH="1">
            <a:off x="4066631" y="4102445"/>
            <a:ext cx="3445512" cy="811367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Ici, vous trouverez toutes les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informations et documents nécessaires pour préparer votre stand </a:t>
            </a:r>
            <a:r>
              <a:rPr kumimoji="0" lang="fr-FR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(formules de stands, règlements et démarches, services complémentaires...)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903F7C0-88A9-DD12-CF7B-F9CE22C90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9326" y="1600200"/>
            <a:ext cx="3398459" cy="458438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684338-403D-2DDE-2FAE-3D799791C2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 r="1023"/>
          <a:stretch/>
        </p:blipFill>
        <p:spPr>
          <a:xfrm>
            <a:off x="977366" y="1556663"/>
            <a:ext cx="2348215" cy="430673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1" name="object 11"/>
          <p:cNvSpPr>
            <a:spLocks/>
          </p:cNvSpPr>
          <p:nvPr/>
        </p:nvSpPr>
        <p:spPr>
          <a:xfrm>
            <a:off x="977366" y="1556645"/>
            <a:ext cx="1735326" cy="489384"/>
          </a:xfrm>
          <a:custGeom>
            <a:avLst/>
            <a:gdLst/>
            <a:ahLst/>
            <a:cxnLst/>
            <a:rect l="l" t="t" r="r" b="b"/>
            <a:pathLst>
              <a:path w="1205865" h="692150">
                <a:moveTo>
                  <a:pt x="0" y="345948"/>
                </a:moveTo>
                <a:lnTo>
                  <a:pt x="12245" y="276228"/>
                </a:lnTo>
                <a:lnTo>
                  <a:pt x="47367" y="211290"/>
                </a:lnTo>
                <a:lnTo>
                  <a:pt x="72748" y="181049"/>
                </a:lnTo>
                <a:lnTo>
                  <a:pt x="102940" y="152526"/>
                </a:lnTo>
                <a:lnTo>
                  <a:pt x="137638" y="125894"/>
                </a:lnTo>
                <a:lnTo>
                  <a:pt x="176541" y="101326"/>
                </a:lnTo>
                <a:lnTo>
                  <a:pt x="219344" y="78998"/>
                </a:lnTo>
                <a:lnTo>
                  <a:pt x="265745" y="59083"/>
                </a:lnTo>
                <a:lnTo>
                  <a:pt x="315441" y="41754"/>
                </a:lnTo>
                <a:lnTo>
                  <a:pt x="368129" y="27186"/>
                </a:lnTo>
                <a:lnTo>
                  <a:pt x="423507" y="15553"/>
                </a:lnTo>
                <a:lnTo>
                  <a:pt x="481270" y="7028"/>
                </a:lnTo>
                <a:lnTo>
                  <a:pt x="541116" y="1786"/>
                </a:lnTo>
                <a:lnTo>
                  <a:pt x="602742" y="0"/>
                </a:lnTo>
                <a:lnTo>
                  <a:pt x="664367" y="1786"/>
                </a:lnTo>
                <a:lnTo>
                  <a:pt x="724213" y="7028"/>
                </a:lnTo>
                <a:lnTo>
                  <a:pt x="781976" y="15553"/>
                </a:lnTo>
                <a:lnTo>
                  <a:pt x="837354" y="27186"/>
                </a:lnTo>
                <a:lnTo>
                  <a:pt x="890042" y="41754"/>
                </a:lnTo>
                <a:lnTo>
                  <a:pt x="939738" y="59083"/>
                </a:lnTo>
                <a:lnTo>
                  <a:pt x="986139" y="78998"/>
                </a:lnTo>
                <a:lnTo>
                  <a:pt x="1028942" y="101326"/>
                </a:lnTo>
                <a:lnTo>
                  <a:pt x="1067845" y="125894"/>
                </a:lnTo>
                <a:lnTo>
                  <a:pt x="1102543" y="152526"/>
                </a:lnTo>
                <a:lnTo>
                  <a:pt x="1132735" y="181049"/>
                </a:lnTo>
                <a:lnTo>
                  <a:pt x="1158116" y="211290"/>
                </a:lnTo>
                <a:lnTo>
                  <a:pt x="1193238" y="276228"/>
                </a:lnTo>
                <a:lnTo>
                  <a:pt x="1205484" y="345948"/>
                </a:lnTo>
                <a:lnTo>
                  <a:pt x="1202372" y="381318"/>
                </a:lnTo>
                <a:lnTo>
                  <a:pt x="1178385" y="448821"/>
                </a:lnTo>
                <a:lnTo>
                  <a:pt x="1132735" y="510846"/>
                </a:lnTo>
                <a:lnTo>
                  <a:pt x="1102543" y="539369"/>
                </a:lnTo>
                <a:lnTo>
                  <a:pt x="1067845" y="566001"/>
                </a:lnTo>
                <a:lnTo>
                  <a:pt x="1028942" y="590569"/>
                </a:lnTo>
                <a:lnTo>
                  <a:pt x="986139" y="612897"/>
                </a:lnTo>
                <a:lnTo>
                  <a:pt x="939738" y="632812"/>
                </a:lnTo>
                <a:lnTo>
                  <a:pt x="890042" y="650141"/>
                </a:lnTo>
                <a:lnTo>
                  <a:pt x="837354" y="664709"/>
                </a:lnTo>
                <a:lnTo>
                  <a:pt x="781976" y="676342"/>
                </a:lnTo>
                <a:lnTo>
                  <a:pt x="724213" y="684867"/>
                </a:lnTo>
                <a:lnTo>
                  <a:pt x="664367" y="690109"/>
                </a:lnTo>
                <a:lnTo>
                  <a:pt x="602742" y="691896"/>
                </a:lnTo>
                <a:lnTo>
                  <a:pt x="541116" y="690109"/>
                </a:lnTo>
                <a:lnTo>
                  <a:pt x="481270" y="684867"/>
                </a:lnTo>
                <a:lnTo>
                  <a:pt x="423507" y="676342"/>
                </a:lnTo>
                <a:lnTo>
                  <a:pt x="368129" y="664709"/>
                </a:lnTo>
                <a:lnTo>
                  <a:pt x="315441" y="650141"/>
                </a:lnTo>
                <a:lnTo>
                  <a:pt x="265745" y="632812"/>
                </a:lnTo>
                <a:lnTo>
                  <a:pt x="219344" y="612897"/>
                </a:lnTo>
                <a:lnTo>
                  <a:pt x="176541" y="590569"/>
                </a:lnTo>
                <a:lnTo>
                  <a:pt x="137638" y="566001"/>
                </a:lnTo>
                <a:lnTo>
                  <a:pt x="102940" y="539369"/>
                </a:lnTo>
                <a:lnTo>
                  <a:pt x="72748" y="510846"/>
                </a:lnTo>
                <a:lnTo>
                  <a:pt x="47367" y="480605"/>
                </a:lnTo>
                <a:lnTo>
                  <a:pt x="12245" y="415667"/>
                </a:lnTo>
                <a:lnTo>
                  <a:pt x="0" y="345948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CE5E1AA0-D879-851F-93D6-1625E9DD0D2B}"/>
              </a:ext>
            </a:extLst>
          </p:cNvPr>
          <p:cNvCxnSpPr>
            <a:cxnSpLocks/>
          </p:cNvCxnSpPr>
          <p:nvPr/>
        </p:nvCxnSpPr>
        <p:spPr>
          <a:xfrm>
            <a:off x="2626242" y="1801337"/>
            <a:ext cx="5631389" cy="2286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2F5BCE8B-5F4C-77CC-85F9-5972557790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4" t="11362" r="4199" b="1"/>
          <a:stretch/>
        </p:blipFill>
        <p:spPr>
          <a:xfrm>
            <a:off x="977365" y="2046029"/>
            <a:ext cx="2272083" cy="381737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30573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>
            <a:spLocks/>
          </p:cNvSpPr>
          <p:nvPr/>
        </p:nvSpPr>
        <p:spPr>
          <a:xfrm>
            <a:off x="7077075" y="1438274"/>
            <a:ext cx="4544060" cy="4810760"/>
          </a:xfrm>
          <a:custGeom>
            <a:avLst/>
            <a:gdLst/>
            <a:ahLst/>
            <a:cxnLst/>
            <a:rect l="l" t="t" r="r" b="b"/>
            <a:pathLst>
              <a:path w="4544059" h="4810760">
                <a:moveTo>
                  <a:pt x="0" y="0"/>
                </a:moveTo>
                <a:lnTo>
                  <a:pt x="4543806" y="0"/>
                </a:lnTo>
                <a:lnTo>
                  <a:pt x="4543806" y="4810506"/>
                </a:lnTo>
                <a:lnTo>
                  <a:pt x="0" y="4810506"/>
                </a:lnTo>
                <a:lnTo>
                  <a:pt x="0" y="0"/>
                </a:lnTo>
                <a:close/>
              </a:path>
            </a:pathLst>
          </a:custGeom>
          <a:ln w="1905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489384"/>
          </a:xfrm>
          <a:prstGeom prst="rect">
            <a:avLst/>
          </a:prstGeom>
        </p:spPr>
        <p:txBody>
          <a:bodyPr vert="horz" wrap="square" lIns="0" tIns="1188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spc="-10" dirty="0">
                <a:solidFill>
                  <a:schemeClr val="bg1"/>
                </a:solidFill>
              </a:rPr>
              <a:t>DÉCLARER MON PRESTATAIRE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CE5E1AA0-D879-851F-93D6-1625E9DD0D2B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3325581" y="2361994"/>
            <a:ext cx="5838552" cy="14291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AADC91E6-A274-7D20-4E5C-B9CC51BB811E}"/>
              </a:ext>
            </a:extLst>
          </p:cNvPr>
          <p:cNvSpPr txBox="1"/>
          <p:nvPr/>
        </p:nvSpPr>
        <p:spPr>
          <a:xfrm>
            <a:off x="3751374" y="3871719"/>
            <a:ext cx="4923661" cy="626701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Ici, déclarez-le ou les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prestataires qui interviendront sur votre stand dans le cadre du salon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Cette déclaration est obligatoire et doit se faire le plus en amont du salon possible.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C44ACF2-D72A-55C4-62A8-C751C5173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4133" y="2361994"/>
            <a:ext cx="2717687" cy="2858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6C6C27A-A7A8-BD12-B349-7807B90869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 r="1023"/>
          <a:stretch/>
        </p:blipFill>
        <p:spPr>
          <a:xfrm>
            <a:off x="977366" y="1556663"/>
            <a:ext cx="2348215" cy="430673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object 11">
            <a:extLst>
              <a:ext uri="{FF2B5EF4-FFF2-40B4-BE49-F238E27FC236}">
                <a16:creationId xmlns:a16="http://schemas.microsoft.com/office/drawing/2014/main" id="{568B1B70-B2C3-6FBC-B26E-0BD91EC032AF}"/>
              </a:ext>
            </a:extLst>
          </p:cNvPr>
          <p:cNvSpPr>
            <a:spLocks/>
          </p:cNvSpPr>
          <p:nvPr/>
        </p:nvSpPr>
        <p:spPr>
          <a:xfrm>
            <a:off x="829340" y="2041308"/>
            <a:ext cx="2527723" cy="489384"/>
          </a:xfrm>
          <a:custGeom>
            <a:avLst/>
            <a:gdLst/>
            <a:ahLst/>
            <a:cxnLst/>
            <a:rect l="l" t="t" r="r" b="b"/>
            <a:pathLst>
              <a:path w="1205865" h="692150">
                <a:moveTo>
                  <a:pt x="0" y="345948"/>
                </a:moveTo>
                <a:lnTo>
                  <a:pt x="12245" y="276228"/>
                </a:lnTo>
                <a:lnTo>
                  <a:pt x="47367" y="211290"/>
                </a:lnTo>
                <a:lnTo>
                  <a:pt x="72748" y="181049"/>
                </a:lnTo>
                <a:lnTo>
                  <a:pt x="102940" y="152526"/>
                </a:lnTo>
                <a:lnTo>
                  <a:pt x="137638" y="125894"/>
                </a:lnTo>
                <a:lnTo>
                  <a:pt x="176541" y="101326"/>
                </a:lnTo>
                <a:lnTo>
                  <a:pt x="219344" y="78998"/>
                </a:lnTo>
                <a:lnTo>
                  <a:pt x="265745" y="59083"/>
                </a:lnTo>
                <a:lnTo>
                  <a:pt x="315441" y="41754"/>
                </a:lnTo>
                <a:lnTo>
                  <a:pt x="368129" y="27186"/>
                </a:lnTo>
                <a:lnTo>
                  <a:pt x="423507" y="15553"/>
                </a:lnTo>
                <a:lnTo>
                  <a:pt x="481270" y="7028"/>
                </a:lnTo>
                <a:lnTo>
                  <a:pt x="541116" y="1786"/>
                </a:lnTo>
                <a:lnTo>
                  <a:pt x="602742" y="0"/>
                </a:lnTo>
                <a:lnTo>
                  <a:pt x="664367" y="1786"/>
                </a:lnTo>
                <a:lnTo>
                  <a:pt x="724213" y="7028"/>
                </a:lnTo>
                <a:lnTo>
                  <a:pt x="781976" y="15553"/>
                </a:lnTo>
                <a:lnTo>
                  <a:pt x="837354" y="27186"/>
                </a:lnTo>
                <a:lnTo>
                  <a:pt x="890042" y="41754"/>
                </a:lnTo>
                <a:lnTo>
                  <a:pt x="939738" y="59083"/>
                </a:lnTo>
                <a:lnTo>
                  <a:pt x="986139" y="78998"/>
                </a:lnTo>
                <a:lnTo>
                  <a:pt x="1028942" y="101326"/>
                </a:lnTo>
                <a:lnTo>
                  <a:pt x="1067845" y="125894"/>
                </a:lnTo>
                <a:lnTo>
                  <a:pt x="1102543" y="152526"/>
                </a:lnTo>
                <a:lnTo>
                  <a:pt x="1132735" y="181049"/>
                </a:lnTo>
                <a:lnTo>
                  <a:pt x="1158116" y="211290"/>
                </a:lnTo>
                <a:lnTo>
                  <a:pt x="1193238" y="276228"/>
                </a:lnTo>
                <a:lnTo>
                  <a:pt x="1205484" y="345948"/>
                </a:lnTo>
                <a:lnTo>
                  <a:pt x="1202372" y="381318"/>
                </a:lnTo>
                <a:lnTo>
                  <a:pt x="1178385" y="448821"/>
                </a:lnTo>
                <a:lnTo>
                  <a:pt x="1132735" y="510846"/>
                </a:lnTo>
                <a:lnTo>
                  <a:pt x="1102543" y="539369"/>
                </a:lnTo>
                <a:lnTo>
                  <a:pt x="1067845" y="566001"/>
                </a:lnTo>
                <a:lnTo>
                  <a:pt x="1028942" y="590569"/>
                </a:lnTo>
                <a:lnTo>
                  <a:pt x="986139" y="612897"/>
                </a:lnTo>
                <a:lnTo>
                  <a:pt x="939738" y="632812"/>
                </a:lnTo>
                <a:lnTo>
                  <a:pt x="890042" y="650141"/>
                </a:lnTo>
                <a:lnTo>
                  <a:pt x="837354" y="664709"/>
                </a:lnTo>
                <a:lnTo>
                  <a:pt x="781976" y="676342"/>
                </a:lnTo>
                <a:lnTo>
                  <a:pt x="724213" y="684867"/>
                </a:lnTo>
                <a:lnTo>
                  <a:pt x="664367" y="690109"/>
                </a:lnTo>
                <a:lnTo>
                  <a:pt x="602742" y="691896"/>
                </a:lnTo>
                <a:lnTo>
                  <a:pt x="541116" y="690109"/>
                </a:lnTo>
                <a:lnTo>
                  <a:pt x="481270" y="684867"/>
                </a:lnTo>
                <a:lnTo>
                  <a:pt x="423507" y="676342"/>
                </a:lnTo>
                <a:lnTo>
                  <a:pt x="368129" y="664709"/>
                </a:lnTo>
                <a:lnTo>
                  <a:pt x="315441" y="650141"/>
                </a:lnTo>
                <a:lnTo>
                  <a:pt x="265745" y="632812"/>
                </a:lnTo>
                <a:lnTo>
                  <a:pt x="219344" y="612897"/>
                </a:lnTo>
                <a:lnTo>
                  <a:pt x="176541" y="590569"/>
                </a:lnTo>
                <a:lnTo>
                  <a:pt x="137638" y="566001"/>
                </a:lnTo>
                <a:lnTo>
                  <a:pt x="102940" y="539369"/>
                </a:lnTo>
                <a:lnTo>
                  <a:pt x="72748" y="510846"/>
                </a:lnTo>
                <a:lnTo>
                  <a:pt x="47367" y="480605"/>
                </a:lnTo>
                <a:lnTo>
                  <a:pt x="12245" y="415667"/>
                </a:lnTo>
                <a:lnTo>
                  <a:pt x="0" y="345948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4961DCB-B5BD-B7AD-9E75-3AE537D001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3" t="24757" r="1023"/>
          <a:stretch/>
        </p:blipFill>
        <p:spPr>
          <a:xfrm>
            <a:off x="977365" y="2622883"/>
            <a:ext cx="2348215" cy="3240515"/>
          </a:xfrm>
          <a:prstGeom prst="rect">
            <a:avLst/>
          </a:prstGeom>
          <a:effectLst/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A4030F9-8CBC-E1B9-221B-6C0816E1AE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3" t="24757" r="1023" b="66490"/>
          <a:stretch/>
        </p:blipFill>
        <p:spPr>
          <a:xfrm>
            <a:off x="977364" y="1616083"/>
            <a:ext cx="2348215" cy="37699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53019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D4284A-37ED-6815-E29B-890007E6A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739A6CC5-0D76-1639-13F6-681472E4D5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655" b="3390"/>
          <a:stretch/>
        </p:blipFill>
        <p:spPr>
          <a:xfrm>
            <a:off x="607348" y="1826580"/>
            <a:ext cx="2600688" cy="2815374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B5D99FBC-14D9-DF9B-861C-D2DB4E1D6F2D}"/>
              </a:ext>
            </a:extLst>
          </p:cNvPr>
          <p:cNvSpPr>
            <a:spLocks/>
          </p:cNvSpPr>
          <p:nvPr/>
        </p:nvSpPr>
        <p:spPr>
          <a:xfrm>
            <a:off x="7077075" y="1438274"/>
            <a:ext cx="4544060" cy="4810760"/>
          </a:xfrm>
          <a:custGeom>
            <a:avLst/>
            <a:gdLst/>
            <a:ahLst/>
            <a:cxnLst/>
            <a:rect l="l" t="t" r="r" b="b"/>
            <a:pathLst>
              <a:path w="4544059" h="4810760">
                <a:moveTo>
                  <a:pt x="0" y="0"/>
                </a:moveTo>
                <a:lnTo>
                  <a:pt x="4543806" y="0"/>
                </a:lnTo>
                <a:lnTo>
                  <a:pt x="4543806" y="4810506"/>
                </a:lnTo>
                <a:lnTo>
                  <a:pt x="0" y="4810506"/>
                </a:lnTo>
                <a:lnTo>
                  <a:pt x="0" y="0"/>
                </a:lnTo>
                <a:close/>
              </a:path>
            </a:pathLst>
          </a:custGeom>
          <a:ln w="1905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8A18A0CE-3CC2-A61A-D03B-70D38AF9E2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3855" y="198361"/>
            <a:ext cx="11084560" cy="489384"/>
          </a:xfrm>
          <a:prstGeom prst="rect">
            <a:avLst/>
          </a:prstGeom>
        </p:spPr>
        <p:txBody>
          <a:bodyPr vert="horz" wrap="square" lIns="0" tIns="1188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spc="-10" dirty="0">
                <a:solidFill>
                  <a:schemeClr val="bg1"/>
                </a:solidFill>
              </a:rPr>
              <a:t>RÉUSSIR MON SALON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EEDF888E-0F8C-9DF2-3AD3-878060FEBAC5}"/>
              </a:ext>
            </a:extLst>
          </p:cNvPr>
          <p:cNvCxnSpPr>
            <a:cxnSpLocks/>
            <a:stCxn id="11" idx="3"/>
            <a:endCxn id="3" idx="1"/>
          </p:cNvCxnSpPr>
          <p:nvPr/>
        </p:nvCxnSpPr>
        <p:spPr>
          <a:xfrm>
            <a:off x="3208036" y="3234267"/>
            <a:ext cx="6010337" cy="215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283B7481-396C-2218-2A96-0F3469981043}"/>
              </a:ext>
            </a:extLst>
          </p:cNvPr>
          <p:cNvSpPr txBox="1"/>
          <p:nvPr/>
        </p:nvSpPr>
        <p:spPr>
          <a:xfrm>
            <a:off x="4164270" y="3506830"/>
            <a:ext cx="4097867" cy="44203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Ici</a:t>
            </a:r>
            <a:r>
              <a:rPr lang="fr-FR" kern="0" dirty="0">
                <a:solidFill>
                  <a:schemeClr val="bg1"/>
                </a:solidFill>
              </a:rPr>
              <a:t> retrouvez l’ensemble des </a:t>
            </a:r>
            <a:r>
              <a:rPr lang="fr-FR" b="1" kern="0" dirty="0">
                <a:solidFill>
                  <a:schemeClr val="bg1"/>
                </a:solidFill>
              </a:rPr>
              <a:t>outils et bonnes pratiques </a:t>
            </a:r>
            <a:r>
              <a:rPr lang="fr-FR" kern="0" dirty="0">
                <a:solidFill>
                  <a:schemeClr val="bg1"/>
                </a:solidFill>
              </a:rPr>
              <a:t>susceptibles de vous aider à réussir votre salon !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F82A1A5-9889-60F7-C163-A25CCF0C1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8373" y="1826580"/>
            <a:ext cx="2598139" cy="2858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object 11">
            <a:extLst>
              <a:ext uri="{FF2B5EF4-FFF2-40B4-BE49-F238E27FC236}">
                <a16:creationId xmlns:a16="http://schemas.microsoft.com/office/drawing/2014/main" id="{5CCA091F-1F45-9EF9-87FB-E87C31CC1418}"/>
              </a:ext>
            </a:extLst>
          </p:cNvPr>
          <p:cNvSpPr>
            <a:spLocks/>
          </p:cNvSpPr>
          <p:nvPr/>
        </p:nvSpPr>
        <p:spPr>
          <a:xfrm>
            <a:off x="607348" y="2989575"/>
            <a:ext cx="2527723" cy="489384"/>
          </a:xfrm>
          <a:custGeom>
            <a:avLst/>
            <a:gdLst/>
            <a:ahLst/>
            <a:cxnLst/>
            <a:rect l="l" t="t" r="r" b="b"/>
            <a:pathLst>
              <a:path w="1205865" h="692150">
                <a:moveTo>
                  <a:pt x="0" y="345948"/>
                </a:moveTo>
                <a:lnTo>
                  <a:pt x="12245" y="276228"/>
                </a:lnTo>
                <a:lnTo>
                  <a:pt x="47367" y="211290"/>
                </a:lnTo>
                <a:lnTo>
                  <a:pt x="72748" y="181049"/>
                </a:lnTo>
                <a:lnTo>
                  <a:pt x="102940" y="152526"/>
                </a:lnTo>
                <a:lnTo>
                  <a:pt x="137638" y="125894"/>
                </a:lnTo>
                <a:lnTo>
                  <a:pt x="176541" y="101326"/>
                </a:lnTo>
                <a:lnTo>
                  <a:pt x="219344" y="78998"/>
                </a:lnTo>
                <a:lnTo>
                  <a:pt x="265745" y="59083"/>
                </a:lnTo>
                <a:lnTo>
                  <a:pt x="315441" y="41754"/>
                </a:lnTo>
                <a:lnTo>
                  <a:pt x="368129" y="27186"/>
                </a:lnTo>
                <a:lnTo>
                  <a:pt x="423507" y="15553"/>
                </a:lnTo>
                <a:lnTo>
                  <a:pt x="481270" y="7028"/>
                </a:lnTo>
                <a:lnTo>
                  <a:pt x="541116" y="1786"/>
                </a:lnTo>
                <a:lnTo>
                  <a:pt x="602742" y="0"/>
                </a:lnTo>
                <a:lnTo>
                  <a:pt x="664367" y="1786"/>
                </a:lnTo>
                <a:lnTo>
                  <a:pt x="724213" y="7028"/>
                </a:lnTo>
                <a:lnTo>
                  <a:pt x="781976" y="15553"/>
                </a:lnTo>
                <a:lnTo>
                  <a:pt x="837354" y="27186"/>
                </a:lnTo>
                <a:lnTo>
                  <a:pt x="890042" y="41754"/>
                </a:lnTo>
                <a:lnTo>
                  <a:pt x="939738" y="59083"/>
                </a:lnTo>
                <a:lnTo>
                  <a:pt x="986139" y="78998"/>
                </a:lnTo>
                <a:lnTo>
                  <a:pt x="1028942" y="101326"/>
                </a:lnTo>
                <a:lnTo>
                  <a:pt x="1067845" y="125894"/>
                </a:lnTo>
                <a:lnTo>
                  <a:pt x="1102543" y="152526"/>
                </a:lnTo>
                <a:lnTo>
                  <a:pt x="1132735" y="181049"/>
                </a:lnTo>
                <a:lnTo>
                  <a:pt x="1158116" y="211290"/>
                </a:lnTo>
                <a:lnTo>
                  <a:pt x="1193238" y="276228"/>
                </a:lnTo>
                <a:lnTo>
                  <a:pt x="1205484" y="345948"/>
                </a:lnTo>
                <a:lnTo>
                  <a:pt x="1202372" y="381318"/>
                </a:lnTo>
                <a:lnTo>
                  <a:pt x="1178385" y="448821"/>
                </a:lnTo>
                <a:lnTo>
                  <a:pt x="1132735" y="510846"/>
                </a:lnTo>
                <a:lnTo>
                  <a:pt x="1102543" y="539369"/>
                </a:lnTo>
                <a:lnTo>
                  <a:pt x="1067845" y="566001"/>
                </a:lnTo>
                <a:lnTo>
                  <a:pt x="1028942" y="590569"/>
                </a:lnTo>
                <a:lnTo>
                  <a:pt x="986139" y="612897"/>
                </a:lnTo>
                <a:lnTo>
                  <a:pt x="939738" y="632812"/>
                </a:lnTo>
                <a:lnTo>
                  <a:pt x="890042" y="650141"/>
                </a:lnTo>
                <a:lnTo>
                  <a:pt x="837354" y="664709"/>
                </a:lnTo>
                <a:lnTo>
                  <a:pt x="781976" y="676342"/>
                </a:lnTo>
                <a:lnTo>
                  <a:pt x="724213" y="684867"/>
                </a:lnTo>
                <a:lnTo>
                  <a:pt x="664367" y="690109"/>
                </a:lnTo>
                <a:lnTo>
                  <a:pt x="602742" y="691896"/>
                </a:lnTo>
                <a:lnTo>
                  <a:pt x="541116" y="690109"/>
                </a:lnTo>
                <a:lnTo>
                  <a:pt x="481270" y="684867"/>
                </a:lnTo>
                <a:lnTo>
                  <a:pt x="423507" y="676342"/>
                </a:lnTo>
                <a:lnTo>
                  <a:pt x="368129" y="664709"/>
                </a:lnTo>
                <a:lnTo>
                  <a:pt x="315441" y="650141"/>
                </a:lnTo>
                <a:lnTo>
                  <a:pt x="265745" y="632812"/>
                </a:lnTo>
                <a:lnTo>
                  <a:pt x="219344" y="612897"/>
                </a:lnTo>
                <a:lnTo>
                  <a:pt x="176541" y="590569"/>
                </a:lnTo>
                <a:lnTo>
                  <a:pt x="137638" y="566001"/>
                </a:lnTo>
                <a:lnTo>
                  <a:pt x="102940" y="539369"/>
                </a:lnTo>
                <a:lnTo>
                  <a:pt x="72748" y="510846"/>
                </a:lnTo>
                <a:lnTo>
                  <a:pt x="47367" y="480605"/>
                </a:lnTo>
                <a:lnTo>
                  <a:pt x="12245" y="415667"/>
                </a:lnTo>
                <a:lnTo>
                  <a:pt x="0" y="345948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07A0CD4-E0AE-A7C7-4D83-EF85A82905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 t="30655" b="44384"/>
          <a:stretch/>
        </p:blipFill>
        <p:spPr>
          <a:xfrm>
            <a:off x="570865" y="1826580"/>
            <a:ext cx="2600688" cy="1065490"/>
          </a:xfrm>
          <a:prstGeom prst="rect">
            <a:avLst/>
          </a:prstGeom>
          <a:effectLst/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286656F-6773-89F5-D6F1-7441449489B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 t="30655" b="44384"/>
          <a:stretch/>
        </p:blipFill>
        <p:spPr>
          <a:xfrm>
            <a:off x="570865" y="3562404"/>
            <a:ext cx="2600688" cy="10654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26955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2028444"/>
            <a:ext cx="12192000" cy="3933825"/>
          </a:xfrm>
          <a:custGeom>
            <a:avLst/>
            <a:gdLst/>
            <a:ahLst/>
            <a:cxnLst/>
            <a:rect l="l" t="t" r="r" b="b"/>
            <a:pathLst>
              <a:path w="12192000" h="3933825">
                <a:moveTo>
                  <a:pt x="12192000" y="0"/>
                </a:moveTo>
                <a:lnTo>
                  <a:pt x="0" y="0"/>
                </a:lnTo>
                <a:lnTo>
                  <a:pt x="0" y="3933444"/>
                </a:lnTo>
                <a:lnTo>
                  <a:pt x="12192000" y="3933444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00" y="1657204"/>
            <a:ext cx="6532284" cy="4322337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252729" marR="0" lvl="0" indent="-227965" algn="l" defTabSz="914400" rtl="0" eaLnBrk="1" fontAlgn="auto" latinLnBrk="0" hangingPunct="1">
              <a:lnSpc>
                <a:spcPct val="100000"/>
              </a:lnSpc>
              <a:spcBef>
                <a:spcPts val="90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 action="ppaction://hlinksldjump"/>
              </a:rPr>
              <a:t>Glossa</a:t>
            </a: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 action="ppaction://hlinksldjump"/>
              </a:rPr>
              <a:t>ire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729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 action="ppaction://hlinksldjump"/>
              </a:rPr>
              <a:t>Se connecter à mon espace exposant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729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 action="ppaction://hlinksldjump"/>
              </a:rPr>
              <a:t>Page de garde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729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 action="ppaction://hlinksldjump"/>
              </a:rPr>
              <a:t>Modifier mon profil</a:t>
            </a:r>
            <a:endParaRPr kumimoji="0"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729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7" action="ppaction://hlinksldjump"/>
              </a:rPr>
              <a:t>Co-exposants</a:t>
            </a:r>
            <a:endParaRPr kumimoji="0"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729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lang="fr-FR" sz="1400" kern="0" spc="-10" dirty="0">
                <a:solidFill>
                  <a:sysClr val="windowText" lastClr="000000"/>
                </a:solidFill>
                <a:latin typeface="Arial"/>
                <a:cs typeface="Arial"/>
                <a:hlinkClick r:id="rId8" action="ppaction://hlinksldjump"/>
              </a:rPr>
              <a:t>Dotation mobilière</a:t>
            </a:r>
            <a:endParaRPr kumimoji="0"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729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9" action="ppaction://hlinksldjump"/>
              </a:rPr>
              <a:t>Catalogue exposant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095" indent="-227965">
              <a:spcBef>
                <a:spcPts val="600"/>
              </a:spcBef>
              <a:buFontTx/>
              <a:buAutoNum type="arabicPeriod"/>
              <a:tabLst>
                <a:tab pos="252729" algn="l"/>
              </a:tabLst>
              <a:defRPr/>
            </a:pPr>
            <a:r>
              <a:rPr lang="en-US" sz="1400" kern="0" spc="-35" dirty="0">
                <a:solidFill>
                  <a:sysClr val="windowText" lastClr="000000"/>
                </a:solidFill>
                <a:latin typeface="Arial"/>
                <a:cs typeface="Arial"/>
                <a:hlinkClick r:id="rId10" action="ppaction://hlinksldjump"/>
              </a:rPr>
              <a:t>Lead Manager App (ex-</a:t>
            </a:r>
            <a:r>
              <a:rPr lang="en-US" sz="1400" kern="0" spc="-35" dirty="0" err="1">
                <a:solidFill>
                  <a:sysClr val="windowText" lastClr="000000"/>
                </a:solidFill>
                <a:latin typeface="Arial"/>
                <a:cs typeface="Arial"/>
                <a:hlinkClick r:id="rId10" action="ppaction://hlinksldjump"/>
              </a:rPr>
              <a:t>Emperia</a:t>
            </a:r>
            <a:r>
              <a:rPr lang="en-US" sz="1400" kern="0" spc="-35" dirty="0">
                <a:solidFill>
                  <a:sysClr val="windowText" lastClr="000000"/>
                </a:solidFill>
                <a:latin typeface="Arial"/>
                <a:cs typeface="Arial"/>
                <a:hlinkClick r:id="rId10" action="ppaction://hlinksldjump"/>
              </a:rPr>
              <a:t>)</a:t>
            </a:r>
            <a:r>
              <a:rPr lang="fr-FR" sz="1400" kern="0" spc="-35" dirty="0">
                <a:solidFill>
                  <a:sysClr val="windowText" lastClr="000000"/>
                </a:solidFill>
                <a:latin typeface="Arial"/>
                <a:cs typeface="Arial"/>
                <a:hlinkClick r:id="rId10" action="ppaction://hlinksldjump"/>
              </a:rPr>
              <a:t> </a:t>
            </a:r>
            <a:r>
              <a:rPr kumimoji="0" lang="fr-FR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10" action="ppaction://hlinksldjump"/>
              </a:rPr>
              <a:t>– Solution de collecte de leads</a:t>
            </a:r>
            <a:endParaRPr lang="fr-FR" sz="1400" b="0" i="0" u="none" strike="noStrike" kern="0" cap="none" spc="-35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52729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1" action="ppaction://hlinksldjump"/>
              </a:rPr>
              <a:t>Gestion des invitations</a:t>
            </a:r>
            <a:endParaRPr kumimoji="0"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729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2" action="ppaction://hlinksldjump"/>
              </a:rPr>
              <a:t>Gestion des badges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095" marR="0" lvl="0" indent="-227329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095" algn="l"/>
              </a:tabLst>
              <a:defRPr/>
            </a:pPr>
            <a:r>
              <a:rPr kumimoji="0" lang="fr-FR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3" action="ppaction://hlinksldjump"/>
              </a:rPr>
              <a:t> Analyse du tableau de bord des exposants</a:t>
            </a:r>
            <a:endParaRPr kumimoji="0"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095" marR="0" lvl="0" indent="-227329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095" algn="l"/>
              </a:tabLst>
              <a:defRPr/>
            </a:pP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4" action="ppaction://hlinksldjump"/>
              </a:rPr>
              <a:t> Préparer mon stand</a:t>
            </a:r>
            <a:endParaRPr kumimoji="0"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095" marR="0" lvl="0" indent="-227329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095" algn="l"/>
              </a:tabLst>
              <a:defRPr/>
            </a:pP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5" action="ppaction://hlinksldjump"/>
              </a:rPr>
              <a:t> Déclarer mon décorateur</a:t>
            </a:r>
            <a:endParaRPr kumimoji="0"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095" marR="0" lvl="0" indent="-227329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095" algn="l"/>
              </a:tabLst>
              <a:defRPr/>
            </a:pP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16" action="ppaction://hlinksldjump"/>
              </a:rPr>
              <a:t> </a:t>
            </a:r>
            <a:r>
              <a:rPr lang="fr-FR" sz="1400" kern="0" spc="-10" dirty="0">
                <a:solidFill>
                  <a:sysClr val="windowText" lastClr="000000"/>
                </a:solidFill>
                <a:latin typeface="Arial"/>
                <a:cs typeface="Arial"/>
                <a:hlinkClick r:id="rId16" action="ppaction://hlinksldjump"/>
              </a:rPr>
              <a:t>Réussir mon salon</a:t>
            </a:r>
            <a:endParaRPr lang="fr-FR" sz="1400" kern="0" spc="-1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52095" marR="0" lvl="0" indent="-227329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095" algn="l"/>
              </a:tabLst>
              <a:defRPr/>
            </a:pP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7" action="ppaction://hlinksldjump"/>
              </a:rPr>
              <a:t>Besoin d’aide ?</a:t>
            </a:r>
            <a:endParaRPr kumimoji="0"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BFC7C334-F4D9-5B8C-F51C-66102C0549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spc="-10" dirty="0">
                <a:solidFill>
                  <a:schemeClr val="bg1"/>
                </a:solidFill>
              </a:rPr>
              <a:t>SOMMAIRE</a:t>
            </a:r>
            <a:endParaRPr sz="2400" spc="-1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C2E75C-1363-9A31-EF1A-5C8E2D09BA18}"/>
              </a:ext>
            </a:extLst>
          </p:cNvPr>
          <p:cNvSpPr/>
          <p:nvPr/>
        </p:nvSpPr>
        <p:spPr>
          <a:xfrm>
            <a:off x="-1876811" y="-1322071"/>
            <a:ext cx="5499100" cy="1094079"/>
          </a:xfrm>
          <a:prstGeom prst="rect">
            <a:avLst/>
          </a:prstGeom>
          <a:solidFill>
            <a:srgbClr val="FF581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A mettre à jour pour chaque tutoriel </a:t>
            </a:r>
            <a:r>
              <a:rPr lang="fr-FR" i="1" dirty="0"/>
              <a:t>(+ lien cliquable vers les slides correspondantes dans le document</a:t>
            </a:r>
            <a:r>
              <a:rPr lang="fr-FR" b="1" dirty="0"/>
              <a:t>)</a:t>
            </a: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35065"/>
            <a:ext cx="37814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400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BESOIN D’AIDE </a:t>
            </a:r>
            <a:r>
              <a:rPr sz="2400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2530" y="1649845"/>
            <a:ext cx="9792335" cy="261353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Contactez notre service client 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2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F9F"/>
              </a:buClr>
              <a:buSzTx/>
              <a:buFontTx/>
              <a:buChar char="•"/>
              <a:tabLst>
                <a:tab pos="469265" algn="l"/>
              </a:tabLst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 téléphone</a:t>
            </a:r>
            <a:r>
              <a:rPr kumimoji="0" sz="2400" b="0" i="0" u="none" strike="noStrike" kern="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(+33)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fr-FR" sz="2400" b="0" i="0" u="none" strike="noStrike" kern="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kumimoji="0" sz="2400" b="0" i="0" u="none" strike="noStrike" kern="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kern="0" spc="-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fr-FR" sz="24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Notre service téléphonique est ouvert du lundi au vendredi de 9h à 18h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2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Char char="•"/>
              <a:tabLst>
                <a:tab pos="469265" algn="l"/>
              </a:tabLst>
              <a:defRPr/>
            </a:pPr>
            <a:r>
              <a:rPr kumimoji="0" lang="fr-FR" sz="24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F7AD83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Par formulaire </a:t>
            </a:r>
            <a:endParaRPr kumimoji="0" lang="fr-FR" sz="2400" b="0" i="0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>
                <a:solidFill>
                  <a:srgbClr val="F7AD83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2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Char char="•"/>
              <a:tabLst>
                <a:tab pos="469265" algn="l"/>
              </a:tabLst>
              <a:defRPr/>
            </a:pPr>
            <a:r>
              <a:rPr kumimoji="0" lang="fr-FR" sz="24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F7AD83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Consultez notre FAQ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400" spc="-10" dirty="0">
                <a:solidFill>
                  <a:schemeClr val="bg1"/>
                </a:solidFill>
              </a:rPr>
              <a:t>GLOSSA</a:t>
            </a:r>
            <a:r>
              <a:rPr lang="fr-FR" sz="2400" spc="-10" dirty="0">
                <a:solidFill>
                  <a:schemeClr val="bg1"/>
                </a:solidFill>
              </a:rPr>
              <a:t>IRE</a:t>
            </a:r>
            <a:endParaRPr sz="2400" spc="-10" dirty="0">
              <a:solidFill>
                <a:schemeClr val="bg1"/>
              </a:solidFill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2E23E3DD-15E2-915A-58AA-DFBA7045BB92}"/>
              </a:ext>
            </a:extLst>
          </p:cNvPr>
          <p:cNvSpPr txBox="1"/>
          <p:nvPr/>
        </p:nvSpPr>
        <p:spPr>
          <a:xfrm>
            <a:off x="533400" y="2329660"/>
            <a:ext cx="4320000" cy="3152786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299085" marR="0" lvl="0" indent="-286385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299085" algn="l"/>
              </a:tabLst>
              <a:defRPr/>
            </a:pPr>
            <a:r>
              <a:rPr lang="fr-FR" sz="16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Co-exposants</a:t>
            </a:r>
            <a:r>
              <a:rPr kumimoji="0" sz="16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Sociétés ou individus officiellement attachés au titulaire principal du stand, souvent dans une logique marketing et de vente.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0" lvl="0" indent="-286385" algn="just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299085" algn="l"/>
              </a:tabLst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Tableau de bord</a:t>
            </a:r>
            <a:r>
              <a:rPr kumimoji="0" sz="16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Interface où vous pouvez suivre vos leads et les statistiques de votre page d'entreprise.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5080" indent="-287020" algn="just">
              <a:buFont typeface="Wingdings"/>
              <a:buChar char=""/>
              <a:tabLst>
                <a:tab pos="299085" algn="l"/>
              </a:tabLst>
              <a:defRPr/>
            </a:pPr>
            <a:r>
              <a:rPr lang="fr-FR" sz="1600" b="1" kern="0" spc="-30" dirty="0">
                <a:solidFill>
                  <a:prstClr val="black"/>
                </a:solidFill>
                <a:latin typeface="Arial"/>
                <a:cs typeface="Arial"/>
              </a:rPr>
              <a:t>Lead Manager App</a:t>
            </a:r>
            <a:r>
              <a:rPr lang="fr-FR" sz="1400" kern="0" spc="-30" dirty="0">
                <a:solidFill>
                  <a:prstClr val="black"/>
                </a:solidFill>
                <a:latin typeface="Arial"/>
                <a:cs typeface="Arial"/>
              </a:rPr>
              <a:t> (ex-</a:t>
            </a:r>
            <a:r>
              <a:rPr lang="fr-FR" sz="1400" kern="0" spc="-30" err="1">
                <a:solidFill>
                  <a:prstClr val="black"/>
                </a:solidFill>
                <a:latin typeface="Arial"/>
                <a:cs typeface="Arial"/>
              </a:rPr>
              <a:t>Emperia</a:t>
            </a:r>
            <a:r>
              <a:rPr lang="fr-FR" sz="1400" kern="0" spc="-30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lang="fr-FR" sz="1600" b="1" kern="0" spc="-30" dirty="0">
                <a:solidFill>
                  <a:prstClr val="black"/>
                </a:solidFill>
                <a:latin typeface="Arial"/>
                <a:cs typeface="Arial"/>
              </a:rPr>
              <a:t> </a:t>
            </a:r>
            <a:r>
              <a:rPr kumimoji="0" lang="fr-FR" sz="1600" b="1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Solution de collecte de leads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sz="1600" b="1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L’</a:t>
            </a:r>
            <a:r>
              <a:rPr kumimoji="0" lang="fr-FR" sz="1400" b="0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application </a:t>
            </a:r>
            <a:r>
              <a:rPr lang="fr-FR" sz="1400" kern="0" spc="-15" dirty="0">
                <a:solidFill>
                  <a:prstClr val="black"/>
                </a:solidFill>
                <a:latin typeface="Arial"/>
                <a:cs typeface="Arial"/>
              </a:rPr>
              <a:t>Lead Manager vous</a:t>
            </a:r>
            <a:r>
              <a:rPr kumimoji="0" lang="fr-FR" sz="1400" b="0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permet de scanner les badges des visiteurs sur le salon et de trouver leurs contacts dans le tableau de bord en ligne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34301E3C-00F7-1FA8-F9FF-7190A3CDDFC8}"/>
              </a:ext>
            </a:extLst>
          </p:cNvPr>
          <p:cNvSpPr txBox="1"/>
          <p:nvPr/>
        </p:nvSpPr>
        <p:spPr>
          <a:xfrm>
            <a:off x="7338600" y="2329660"/>
            <a:ext cx="4320000" cy="2414122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297815" marR="119380" indent="-285750" algn="just">
              <a:buFont typeface="Wingdings" panose="05000000000000000000" pitchFamily="2" charset="2"/>
              <a:buChar char="v"/>
              <a:tabLst>
                <a:tab pos="299085" algn="l"/>
              </a:tabLst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Administrateur principal</a:t>
            </a:r>
            <a:r>
              <a:rPr kumimoji="0" sz="16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 contact principal dans votre entreprise pour préparer le salon. Il a accès à la page de l'entreprise, reçoit les notifications de leads </a:t>
            </a:r>
            <a:r>
              <a:rPr lang="fr-FR"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de l'application Lead Manager (ex-</a:t>
            </a:r>
            <a:r>
              <a:rPr lang="fr-FR" sz="1400" kern="0" dirty="0" err="1">
                <a:solidFill>
                  <a:sysClr val="windowText" lastClr="000000"/>
                </a:solidFill>
                <a:latin typeface="Arial"/>
                <a:cs typeface="Arial"/>
              </a:rPr>
              <a:t>Emperia</a:t>
            </a:r>
            <a:r>
              <a:rPr lang="fr-FR"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),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enregistre les badges, délivre les invitations et ajoute d'autres administrateurs secondaires. Une fois ajoutés, les administrateurs secondaires peuvent avoir les mêmes droits que l'administrateur principal (nombre illimité d'admins secondaires supplémentaires).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spc="-10" dirty="0">
                <a:solidFill>
                  <a:schemeClr val="bg1"/>
                </a:solidFill>
              </a:rPr>
              <a:t>SE CONNECTER À MON ESPACE EXPOSANT 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3921" y="1584455"/>
            <a:ext cx="7178547" cy="12561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Une fois votre inscription confirmée, vous allez recevoir un mail de la part de RX Global : </a:t>
            </a:r>
            <a:r>
              <a:rPr kumimoji="0" lang="fr-FR" sz="16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no-</a:t>
            </a:r>
            <a:r>
              <a:rPr kumimoji="0" lang="fr-FR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reply@rxglobal.com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 lien est actif 30 jours à compter de la réception de l’email.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 vous dépassez ce délai ou si vous n’avez pas reçu le mail, contactez notre service client : </a:t>
            </a:r>
            <a:r>
              <a:rPr kumimoji="0" sz="1600" b="0" i="0" u="sng" strike="noStrike" kern="0" cap="none" spc="0" normalizeH="0" baseline="0" noProof="0" dirty="0">
                <a:ln>
                  <a:noFill/>
                </a:ln>
                <a:solidFill>
                  <a:srgbClr val="0562C1"/>
                </a:solidFill>
                <a:effectLst/>
                <a:uLnTx/>
                <a:uFill>
                  <a:solidFill>
                    <a:srgbClr val="0562C1"/>
                  </a:solidFill>
                </a:uFill>
                <a:latin typeface="Arial"/>
                <a:ea typeface="+mn-ea"/>
                <a:cs typeface="Arial"/>
                <a:hlinkClick r:id="rId4"/>
              </a:rPr>
              <a:t>Help</a:t>
            </a:r>
            <a:r>
              <a:rPr kumimoji="0" sz="1600" b="0" i="0" u="sng" strike="noStrike" kern="0" cap="none" spc="-45" normalizeH="0" baseline="0" noProof="0" dirty="0">
                <a:ln>
                  <a:noFill/>
                </a:ln>
                <a:solidFill>
                  <a:srgbClr val="0562C1"/>
                </a:solidFill>
                <a:effectLst/>
                <a:uLnTx/>
                <a:uFill>
                  <a:solidFill>
                    <a:srgbClr val="0562C1"/>
                  </a:solidFill>
                </a:uFill>
                <a:latin typeface="Arial"/>
                <a:ea typeface="+mn-ea"/>
                <a:cs typeface="Arial"/>
                <a:hlinkClick r:id="rId4"/>
              </a:rPr>
              <a:t> </a:t>
            </a:r>
            <a:r>
              <a:rPr kumimoji="0" sz="1600" b="0" i="0" u="sng" strike="noStrike" kern="0" cap="none" spc="-20" normalizeH="0" baseline="0" noProof="0" dirty="0">
                <a:ln>
                  <a:noFill/>
                </a:ln>
                <a:solidFill>
                  <a:srgbClr val="0562C1"/>
                </a:solidFill>
                <a:effectLst/>
                <a:uLnTx/>
                <a:uFill>
                  <a:solidFill>
                    <a:srgbClr val="0562C1"/>
                  </a:solidFill>
                </a:uFill>
                <a:latin typeface="Arial"/>
                <a:ea typeface="+mn-ea"/>
                <a:cs typeface="Arial"/>
                <a:hlinkClick r:id="rId4"/>
              </a:rPr>
              <a:t>Desk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F9EE614A-1070-0E3C-55C9-DBDB64D9A9A8}"/>
              </a:ext>
            </a:extLst>
          </p:cNvPr>
          <p:cNvGrpSpPr/>
          <p:nvPr/>
        </p:nvGrpSpPr>
        <p:grpSpPr>
          <a:xfrm>
            <a:off x="7549732" y="1996621"/>
            <a:ext cx="4308347" cy="4108703"/>
            <a:chOff x="1787652" y="2155824"/>
            <a:chExt cx="4308347" cy="4108703"/>
          </a:xfrm>
        </p:grpSpPr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7652" y="2155824"/>
              <a:ext cx="4308347" cy="41087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20000"/>
                      </a14:imgEffect>
                    </a14:imgLayer>
                  </a14:imgProps>
                </a:ext>
              </a:extLst>
            </a:blip>
            <a:srcRect t="12431"/>
            <a:stretch/>
          </p:blipFill>
          <p:spPr>
            <a:xfrm>
              <a:off x="2173223" y="3148783"/>
              <a:ext cx="3538727" cy="136924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102357" y="3440429"/>
              <a:ext cx="509270" cy="467995"/>
            </a:xfrm>
            <a:custGeom>
              <a:avLst/>
              <a:gdLst/>
              <a:ahLst/>
              <a:cxnLst/>
              <a:rect l="l" t="t" r="r" b="b"/>
              <a:pathLst>
                <a:path w="509269" h="467995">
                  <a:moveTo>
                    <a:pt x="0" y="233934"/>
                  </a:moveTo>
                  <a:lnTo>
                    <a:pt x="5170" y="186788"/>
                  </a:lnTo>
                  <a:lnTo>
                    <a:pt x="20000" y="142876"/>
                  </a:lnTo>
                  <a:lnTo>
                    <a:pt x="43465" y="103139"/>
                  </a:lnTo>
                  <a:lnTo>
                    <a:pt x="74542" y="68518"/>
                  </a:lnTo>
                  <a:lnTo>
                    <a:pt x="112208" y="39952"/>
                  </a:lnTo>
                  <a:lnTo>
                    <a:pt x="155440" y="18383"/>
                  </a:lnTo>
                  <a:lnTo>
                    <a:pt x="203214" y="4752"/>
                  </a:lnTo>
                  <a:lnTo>
                    <a:pt x="254508" y="0"/>
                  </a:lnTo>
                  <a:lnTo>
                    <a:pt x="305801" y="4752"/>
                  </a:lnTo>
                  <a:lnTo>
                    <a:pt x="353575" y="18383"/>
                  </a:lnTo>
                  <a:lnTo>
                    <a:pt x="396807" y="39952"/>
                  </a:lnTo>
                  <a:lnTo>
                    <a:pt x="434473" y="68518"/>
                  </a:lnTo>
                  <a:lnTo>
                    <a:pt x="465550" y="103139"/>
                  </a:lnTo>
                  <a:lnTo>
                    <a:pt x="489015" y="142876"/>
                  </a:lnTo>
                  <a:lnTo>
                    <a:pt x="503845" y="186788"/>
                  </a:lnTo>
                  <a:lnTo>
                    <a:pt x="509016" y="233934"/>
                  </a:lnTo>
                  <a:lnTo>
                    <a:pt x="503845" y="281079"/>
                  </a:lnTo>
                  <a:lnTo>
                    <a:pt x="489015" y="324991"/>
                  </a:lnTo>
                  <a:lnTo>
                    <a:pt x="465550" y="364728"/>
                  </a:lnTo>
                  <a:lnTo>
                    <a:pt x="434473" y="399349"/>
                  </a:lnTo>
                  <a:lnTo>
                    <a:pt x="396807" y="427915"/>
                  </a:lnTo>
                  <a:lnTo>
                    <a:pt x="353575" y="449484"/>
                  </a:lnTo>
                  <a:lnTo>
                    <a:pt x="305801" y="463115"/>
                  </a:lnTo>
                  <a:lnTo>
                    <a:pt x="254508" y="467868"/>
                  </a:lnTo>
                  <a:lnTo>
                    <a:pt x="203214" y="463115"/>
                  </a:lnTo>
                  <a:lnTo>
                    <a:pt x="155440" y="449484"/>
                  </a:lnTo>
                  <a:lnTo>
                    <a:pt x="112208" y="427915"/>
                  </a:lnTo>
                  <a:lnTo>
                    <a:pt x="74542" y="399349"/>
                  </a:lnTo>
                  <a:lnTo>
                    <a:pt x="43465" y="364728"/>
                  </a:lnTo>
                  <a:lnTo>
                    <a:pt x="20000" y="324991"/>
                  </a:lnTo>
                  <a:lnTo>
                    <a:pt x="5170" y="281079"/>
                  </a:lnTo>
                  <a:lnTo>
                    <a:pt x="0" y="233934"/>
                  </a:ln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9CF7FADC-80A0-FE85-0576-58E863160687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2671382" y="3568699"/>
            <a:ext cx="4809006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BA0F3291-B3BF-2779-1DC7-7B990ED3B4A0}"/>
              </a:ext>
            </a:extLst>
          </p:cNvPr>
          <p:cNvSpPr txBox="1"/>
          <p:nvPr/>
        </p:nvSpPr>
        <p:spPr>
          <a:xfrm>
            <a:off x="733210" y="3255349"/>
            <a:ext cx="1938172" cy="626701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>
            <a:spAutoFit/>
          </a:bodyPr>
          <a:lstStyle/>
          <a:p>
            <a:pPr marL="12065" marR="0" lvl="0" indent="0" algn="l" defTabSz="914400" rtl="0" eaLnBrk="1" fontAlgn="auto" latinLnBrk="0" hangingPunct="1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Cliquez sur le lien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reçu par mail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et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personnalisez votre mot de passe. </a:t>
            </a:r>
            <a:endParaRPr kumimoji="0" lang="fr-FR" sz="1200" b="1" i="0" u="none" strike="noStrike" kern="0" cap="none" spc="-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9255" y="3188632"/>
            <a:ext cx="4365482" cy="172202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object 5"/>
          <p:cNvSpPr>
            <a:spLocks/>
          </p:cNvSpPr>
          <p:nvPr/>
        </p:nvSpPr>
        <p:spPr>
          <a:xfrm>
            <a:off x="333921" y="3705907"/>
            <a:ext cx="5734050" cy="2300605"/>
          </a:xfrm>
          <a:custGeom>
            <a:avLst/>
            <a:gdLst/>
            <a:ahLst/>
            <a:cxnLst/>
            <a:rect l="l" t="t" r="r" b="b"/>
            <a:pathLst>
              <a:path w="5734050" h="2300604">
                <a:moveTo>
                  <a:pt x="0" y="0"/>
                </a:moveTo>
                <a:lnTo>
                  <a:pt x="5734050" y="0"/>
                </a:lnTo>
                <a:lnTo>
                  <a:pt x="5734050" y="2300478"/>
                </a:lnTo>
                <a:lnTo>
                  <a:pt x="0" y="2300478"/>
                </a:lnTo>
                <a:lnTo>
                  <a:pt x="0" y="0"/>
                </a:lnTo>
                <a:close/>
              </a:path>
            </a:pathLst>
          </a:custGeom>
          <a:ln w="1905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spc="-25" dirty="0">
                <a:solidFill>
                  <a:schemeClr val="bg1"/>
                </a:solidFill>
              </a:rPr>
              <a:t>PAGE DE GARDE</a:t>
            </a:r>
            <a:endParaRPr sz="2400" spc="-25" dirty="0">
              <a:solidFill>
                <a:schemeClr val="bg1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191654" y="2114931"/>
            <a:ext cx="1757680" cy="318770"/>
          </a:xfrm>
          <a:custGeom>
            <a:avLst/>
            <a:gdLst/>
            <a:ahLst/>
            <a:cxnLst/>
            <a:rect l="l" t="t" r="r" b="b"/>
            <a:pathLst>
              <a:path w="1757679" h="318769">
                <a:moveTo>
                  <a:pt x="0" y="0"/>
                </a:moveTo>
                <a:lnTo>
                  <a:pt x="1757172" y="0"/>
                </a:lnTo>
                <a:lnTo>
                  <a:pt x="1757172" y="318515"/>
                </a:lnTo>
                <a:lnTo>
                  <a:pt x="0" y="31851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E8DD9840-B88C-EB3A-14C4-8884FD557AB6}"/>
              </a:ext>
            </a:extLst>
          </p:cNvPr>
          <p:cNvGrpSpPr/>
          <p:nvPr/>
        </p:nvGrpSpPr>
        <p:grpSpPr>
          <a:xfrm>
            <a:off x="3913632" y="1823984"/>
            <a:ext cx="3389082" cy="750482"/>
            <a:chOff x="771144" y="1488820"/>
            <a:chExt cx="5420855" cy="923799"/>
          </a:xfrm>
        </p:grpSpPr>
        <p:pic>
          <p:nvPicPr>
            <p:cNvPr id="6" name="object 6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1144" y="1488820"/>
              <a:ext cx="5420855" cy="92379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object 22"/>
            <p:cNvSpPr/>
            <p:nvPr/>
          </p:nvSpPr>
          <p:spPr>
            <a:xfrm>
              <a:off x="900683" y="1950720"/>
              <a:ext cx="2251075" cy="299085"/>
            </a:xfrm>
            <a:custGeom>
              <a:avLst/>
              <a:gdLst/>
              <a:ahLst/>
              <a:cxnLst/>
              <a:rect l="l" t="t" r="r" b="b"/>
              <a:pathLst>
                <a:path w="2251075" h="299085">
                  <a:moveTo>
                    <a:pt x="2250948" y="0"/>
                  </a:moveTo>
                  <a:lnTo>
                    <a:pt x="0" y="0"/>
                  </a:lnTo>
                  <a:lnTo>
                    <a:pt x="0" y="298703"/>
                  </a:lnTo>
                  <a:lnTo>
                    <a:pt x="2250948" y="298703"/>
                  </a:lnTo>
                  <a:lnTo>
                    <a:pt x="225094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210817" y="1895094"/>
              <a:ext cx="1641475" cy="462280"/>
            </a:xfrm>
            <a:custGeom>
              <a:avLst/>
              <a:gdLst/>
              <a:ahLst/>
              <a:cxnLst/>
              <a:rect l="l" t="t" r="r" b="b"/>
              <a:pathLst>
                <a:path w="1641475" h="462280">
                  <a:moveTo>
                    <a:pt x="0" y="230886"/>
                  </a:moveTo>
                  <a:lnTo>
                    <a:pt x="11885" y="191511"/>
                  </a:lnTo>
                  <a:lnTo>
                    <a:pt x="46226" y="154297"/>
                  </a:lnTo>
                  <a:lnTo>
                    <a:pt x="101053" y="119797"/>
                  </a:lnTo>
                  <a:lnTo>
                    <a:pt x="174396" y="88567"/>
                  </a:lnTo>
                  <a:lnTo>
                    <a:pt x="217394" y="74350"/>
                  </a:lnTo>
                  <a:lnTo>
                    <a:pt x="264283" y="61159"/>
                  </a:lnTo>
                  <a:lnTo>
                    <a:pt x="314814" y="49062"/>
                  </a:lnTo>
                  <a:lnTo>
                    <a:pt x="368743" y="38129"/>
                  </a:lnTo>
                  <a:lnTo>
                    <a:pt x="425823" y="28429"/>
                  </a:lnTo>
                  <a:lnTo>
                    <a:pt x="485807" y="20031"/>
                  </a:lnTo>
                  <a:lnTo>
                    <a:pt x="548450" y="13004"/>
                  </a:lnTo>
                  <a:lnTo>
                    <a:pt x="613504" y="7419"/>
                  </a:lnTo>
                  <a:lnTo>
                    <a:pt x="680723" y="3343"/>
                  </a:lnTo>
                  <a:lnTo>
                    <a:pt x="749862" y="847"/>
                  </a:lnTo>
                  <a:lnTo>
                    <a:pt x="820674" y="0"/>
                  </a:lnTo>
                  <a:lnTo>
                    <a:pt x="891485" y="847"/>
                  </a:lnTo>
                  <a:lnTo>
                    <a:pt x="960624" y="3343"/>
                  </a:lnTo>
                  <a:lnTo>
                    <a:pt x="1027843" y="7419"/>
                  </a:lnTo>
                  <a:lnTo>
                    <a:pt x="1092897" y="13004"/>
                  </a:lnTo>
                  <a:lnTo>
                    <a:pt x="1155540" y="20031"/>
                  </a:lnTo>
                  <a:lnTo>
                    <a:pt x="1215524" y="28429"/>
                  </a:lnTo>
                  <a:lnTo>
                    <a:pt x="1272604" y="38129"/>
                  </a:lnTo>
                  <a:lnTo>
                    <a:pt x="1326533" y="49062"/>
                  </a:lnTo>
                  <a:lnTo>
                    <a:pt x="1377064" y="61159"/>
                  </a:lnTo>
                  <a:lnTo>
                    <a:pt x="1423953" y="74350"/>
                  </a:lnTo>
                  <a:lnTo>
                    <a:pt x="1466951" y="88567"/>
                  </a:lnTo>
                  <a:lnTo>
                    <a:pt x="1505814" y="103739"/>
                  </a:lnTo>
                  <a:lnTo>
                    <a:pt x="1570145" y="136673"/>
                  </a:lnTo>
                  <a:lnTo>
                    <a:pt x="1614976" y="172599"/>
                  </a:lnTo>
                  <a:lnTo>
                    <a:pt x="1638335" y="210963"/>
                  </a:lnTo>
                  <a:lnTo>
                    <a:pt x="1641348" y="230886"/>
                  </a:lnTo>
                  <a:lnTo>
                    <a:pt x="1638335" y="250808"/>
                  </a:lnTo>
                  <a:lnTo>
                    <a:pt x="1614976" y="289172"/>
                  </a:lnTo>
                  <a:lnTo>
                    <a:pt x="1570145" y="325098"/>
                  </a:lnTo>
                  <a:lnTo>
                    <a:pt x="1505814" y="358032"/>
                  </a:lnTo>
                  <a:lnTo>
                    <a:pt x="1466951" y="373204"/>
                  </a:lnTo>
                  <a:lnTo>
                    <a:pt x="1423953" y="387421"/>
                  </a:lnTo>
                  <a:lnTo>
                    <a:pt x="1377064" y="400612"/>
                  </a:lnTo>
                  <a:lnTo>
                    <a:pt x="1326533" y="412709"/>
                  </a:lnTo>
                  <a:lnTo>
                    <a:pt x="1272604" y="423642"/>
                  </a:lnTo>
                  <a:lnTo>
                    <a:pt x="1215524" y="433342"/>
                  </a:lnTo>
                  <a:lnTo>
                    <a:pt x="1155540" y="441740"/>
                  </a:lnTo>
                  <a:lnTo>
                    <a:pt x="1092897" y="448767"/>
                  </a:lnTo>
                  <a:lnTo>
                    <a:pt x="1027843" y="454352"/>
                  </a:lnTo>
                  <a:lnTo>
                    <a:pt x="960624" y="458428"/>
                  </a:lnTo>
                  <a:lnTo>
                    <a:pt x="891485" y="460924"/>
                  </a:lnTo>
                  <a:lnTo>
                    <a:pt x="820674" y="461772"/>
                  </a:lnTo>
                  <a:lnTo>
                    <a:pt x="749862" y="460924"/>
                  </a:lnTo>
                  <a:lnTo>
                    <a:pt x="680723" y="458428"/>
                  </a:lnTo>
                  <a:lnTo>
                    <a:pt x="613504" y="454352"/>
                  </a:lnTo>
                  <a:lnTo>
                    <a:pt x="548450" y="448767"/>
                  </a:lnTo>
                  <a:lnTo>
                    <a:pt x="485807" y="441740"/>
                  </a:lnTo>
                  <a:lnTo>
                    <a:pt x="425823" y="433342"/>
                  </a:lnTo>
                  <a:lnTo>
                    <a:pt x="368743" y="423642"/>
                  </a:lnTo>
                  <a:lnTo>
                    <a:pt x="314814" y="412709"/>
                  </a:lnTo>
                  <a:lnTo>
                    <a:pt x="264283" y="400612"/>
                  </a:lnTo>
                  <a:lnTo>
                    <a:pt x="217394" y="387421"/>
                  </a:lnTo>
                  <a:lnTo>
                    <a:pt x="174396" y="373204"/>
                  </a:lnTo>
                  <a:lnTo>
                    <a:pt x="135533" y="358032"/>
                  </a:lnTo>
                  <a:lnTo>
                    <a:pt x="71202" y="325098"/>
                  </a:lnTo>
                  <a:lnTo>
                    <a:pt x="26371" y="289172"/>
                  </a:lnTo>
                  <a:lnTo>
                    <a:pt x="3012" y="250808"/>
                  </a:lnTo>
                  <a:lnTo>
                    <a:pt x="0" y="230886"/>
                  </a:ln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134611" y="1930907"/>
              <a:ext cx="1757680" cy="318770"/>
            </a:xfrm>
            <a:custGeom>
              <a:avLst/>
              <a:gdLst/>
              <a:ahLst/>
              <a:cxnLst/>
              <a:rect l="l" t="t" r="r" b="b"/>
              <a:pathLst>
                <a:path w="1757679" h="318769">
                  <a:moveTo>
                    <a:pt x="1757172" y="0"/>
                  </a:moveTo>
                  <a:lnTo>
                    <a:pt x="0" y="0"/>
                  </a:lnTo>
                  <a:lnTo>
                    <a:pt x="0" y="318515"/>
                  </a:lnTo>
                  <a:lnTo>
                    <a:pt x="1757172" y="318515"/>
                  </a:lnTo>
                  <a:lnTo>
                    <a:pt x="175717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4284726" y="1881377"/>
              <a:ext cx="1641475" cy="460375"/>
            </a:xfrm>
            <a:custGeom>
              <a:avLst/>
              <a:gdLst/>
              <a:ahLst/>
              <a:cxnLst/>
              <a:rect l="l" t="t" r="r" b="b"/>
              <a:pathLst>
                <a:path w="1641475" h="460375">
                  <a:moveTo>
                    <a:pt x="0" y="230124"/>
                  </a:moveTo>
                  <a:lnTo>
                    <a:pt x="11885" y="190882"/>
                  </a:lnTo>
                  <a:lnTo>
                    <a:pt x="46226" y="153792"/>
                  </a:lnTo>
                  <a:lnTo>
                    <a:pt x="101053" y="119407"/>
                  </a:lnTo>
                  <a:lnTo>
                    <a:pt x="174396" y="88279"/>
                  </a:lnTo>
                  <a:lnTo>
                    <a:pt x="217394" y="74109"/>
                  </a:lnTo>
                  <a:lnTo>
                    <a:pt x="264283" y="60961"/>
                  </a:lnTo>
                  <a:lnTo>
                    <a:pt x="314814" y="48904"/>
                  </a:lnTo>
                  <a:lnTo>
                    <a:pt x="368743" y="38006"/>
                  </a:lnTo>
                  <a:lnTo>
                    <a:pt x="425823" y="28337"/>
                  </a:lnTo>
                  <a:lnTo>
                    <a:pt x="485807" y="19966"/>
                  </a:lnTo>
                  <a:lnTo>
                    <a:pt x="548450" y="12962"/>
                  </a:lnTo>
                  <a:lnTo>
                    <a:pt x="613504" y="7395"/>
                  </a:lnTo>
                  <a:lnTo>
                    <a:pt x="680723" y="3332"/>
                  </a:lnTo>
                  <a:lnTo>
                    <a:pt x="749862" y="844"/>
                  </a:lnTo>
                  <a:lnTo>
                    <a:pt x="820674" y="0"/>
                  </a:lnTo>
                  <a:lnTo>
                    <a:pt x="891485" y="844"/>
                  </a:lnTo>
                  <a:lnTo>
                    <a:pt x="960624" y="3332"/>
                  </a:lnTo>
                  <a:lnTo>
                    <a:pt x="1027843" y="7395"/>
                  </a:lnTo>
                  <a:lnTo>
                    <a:pt x="1092897" y="12962"/>
                  </a:lnTo>
                  <a:lnTo>
                    <a:pt x="1155540" y="19966"/>
                  </a:lnTo>
                  <a:lnTo>
                    <a:pt x="1215524" y="28337"/>
                  </a:lnTo>
                  <a:lnTo>
                    <a:pt x="1272604" y="38006"/>
                  </a:lnTo>
                  <a:lnTo>
                    <a:pt x="1326533" y="48904"/>
                  </a:lnTo>
                  <a:lnTo>
                    <a:pt x="1377064" y="60961"/>
                  </a:lnTo>
                  <a:lnTo>
                    <a:pt x="1423953" y="74109"/>
                  </a:lnTo>
                  <a:lnTo>
                    <a:pt x="1466951" y="88279"/>
                  </a:lnTo>
                  <a:lnTo>
                    <a:pt x="1505814" y="103401"/>
                  </a:lnTo>
                  <a:lnTo>
                    <a:pt x="1570145" y="136227"/>
                  </a:lnTo>
                  <a:lnTo>
                    <a:pt x="1614976" y="172033"/>
                  </a:lnTo>
                  <a:lnTo>
                    <a:pt x="1638335" y="210268"/>
                  </a:lnTo>
                  <a:lnTo>
                    <a:pt x="1641348" y="230124"/>
                  </a:lnTo>
                  <a:lnTo>
                    <a:pt x="1638335" y="249979"/>
                  </a:lnTo>
                  <a:lnTo>
                    <a:pt x="1614976" y="288214"/>
                  </a:lnTo>
                  <a:lnTo>
                    <a:pt x="1570145" y="324020"/>
                  </a:lnTo>
                  <a:lnTo>
                    <a:pt x="1505814" y="356846"/>
                  </a:lnTo>
                  <a:lnTo>
                    <a:pt x="1466951" y="371968"/>
                  </a:lnTo>
                  <a:lnTo>
                    <a:pt x="1423953" y="386138"/>
                  </a:lnTo>
                  <a:lnTo>
                    <a:pt x="1377064" y="399286"/>
                  </a:lnTo>
                  <a:lnTo>
                    <a:pt x="1326533" y="411343"/>
                  </a:lnTo>
                  <a:lnTo>
                    <a:pt x="1272604" y="422241"/>
                  </a:lnTo>
                  <a:lnTo>
                    <a:pt x="1215524" y="431910"/>
                  </a:lnTo>
                  <a:lnTo>
                    <a:pt x="1155540" y="440281"/>
                  </a:lnTo>
                  <a:lnTo>
                    <a:pt x="1092897" y="447285"/>
                  </a:lnTo>
                  <a:lnTo>
                    <a:pt x="1027843" y="452852"/>
                  </a:lnTo>
                  <a:lnTo>
                    <a:pt x="960624" y="456915"/>
                  </a:lnTo>
                  <a:lnTo>
                    <a:pt x="891485" y="459403"/>
                  </a:lnTo>
                  <a:lnTo>
                    <a:pt x="820674" y="460248"/>
                  </a:lnTo>
                  <a:lnTo>
                    <a:pt x="749862" y="459403"/>
                  </a:lnTo>
                  <a:lnTo>
                    <a:pt x="680723" y="456915"/>
                  </a:lnTo>
                  <a:lnTo>
                    <a:pt x="613504" y="452852"/>
                  </a:lnTo>
                  <a:lnTo>
                    <a:pt x="548450" y="447285"/>
                  </a:lnTo>
                  <a:lnTo>
                    <a:pt x="485807" y="440281"/>
                  </a:lnTo>
                  <a:lnTo>
                    <a:pt x="425823" y="431910"/>
                  </a:lnTo>
                  <a:lnTo>
                    <a:pt x="368743" y="422241"/>
                  </a:lnTo>
                  <a:lnTo>
                    <a:pt x="314814" y="411343"/>
                  </a:lnTo>
                  <a:lnTo>
                    <a:pt x="264283" y="399286"/>
                  </a:lnTo>
                  <a:lnTo>
                    <a:pt x="217394" y="386138"/>
                  </a:lnTo>
                  <a:lnTo>
                    <a:pt x="174396" y="371968"/>
                  </a:lnTo>
                  <a:lnTo>
                    <a:pt x="135533" y="356846"/>
                  </a:lnTo>
                  <a:lnTo>
                    <a:pt x="71202" y="324020"/>
                  </a:lnTo>
                  <a:lnTo>
                    <a:pt x="26371" y="288214"/>
                  </a:lnTo>
                  <a:lnTo>
                    <a:pt x="3012" y="249979"/>
                  </a:lnTo>
                  <a:lnTo>
                    <a:pt x="0" y="230124"/>
                  </a:lnTo>
                  <a:close/>
                </a:path>
              </a:pathLst>
            </a:custGeom>
            <a:ln w="28574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87FA1778-3FA7-C6A4-6955-E1EC8F2BBD64}"/>
              </a:ext>
            </a:extLst>
          </p:cNvPr>
          <p:cNvCxnSpPr>
            <a:cxnSpLocks/>
          </p:cNvCxnSpPr>
          <p:nvPr/>
        </p:nvCxnSpPr>
        <p:spPr>
          <a:xfrm>
            <a:off x="2516792" y="2326233"/>
            <a:ext cx="132116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034D2985-6EAE-35CB-2B7F-24E9C1ACDF99}"/>
              </a:ext>
            </a:extLst>
          </p:cNvPr>
          <p:cNvCxnSpPr>
            <a:cxnSpLocks/>
          </p:cNvCxnSpPr>
          <p:nvPr/>
        </p:nvCxnSpPr>
        <p:spPr>
          <a:xfrm flipV="1">
            <a:off x="3191654" y="2502664"/>
            <a:ext cx="3026119" cy="7503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1B480FB4-833D-7F8D-A45F-BA19C2F37280}"/>
              </a:ext>
            </a:extLst>
          </p:cNvPr>
          <p:cNvSpPr txBox="1"/>
          <p:nvPr/>
        </p:nvSpPr>
        <p:spPr>
          <a:xfrm>
            <a:off x="398431" y="3696604"/>
            <a:ext cx="2394907" cy="626701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Ici se trouve les sections qui vont vous permettre de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préparer le salon. </a:t>
            </a:r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87621312-A185-5CF3-0996-1390654C5E39}"/>
              </a:ext>
            </a:extLst>
          </p:cNvPr>
          <p:cNvCxnSpPr>
            <a:cxnSpLocks/>
          </p:cNvCxnSpPr>
          <p:nvPr/>
        </p:nvCxnSpPr>
        <p:spPr>
          <a:xfrm>
            <a:off x="2793338" y="4042912"/>
            <a:ext cx="88789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>
            <a:extLst>
              <a:ext uri="{FF2B5EF4-FFF2-40B4-BE49-F238E27FC236}">
                <a16:creationId xmlns:a16="http://schemas.microsoft.com/office/drawing/2014/main" id="{6987BA9B-3243-ABD4-D92B-9874E79D8A1D}"/>
              </a:ext>
            </a:extLst>
          </p:cNvPr>
          <p:cNvSpPr txBox="1"/>
          <p:nvPr/>
        </p:nvSpPr>
        <p:spPr>
          <a:xfrm>
            <a:off x="384289" y="3031947"/>
            <a:ext cx="2807365" cy="44203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Ici est affiché le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nom de l’offre 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à laquelle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vous avez souscrit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6A025D49-D753-65AD-08BD-EF065B8FADEC}"/>
              </a:ext>
            </a:extLst>
          </p:cNvPr>
          <p:cNvSpPr txBox="1"/>
          <p:nvPr/>
        </p:nvSpPr>
        <p:spPr>
          <a:xfrm>
            <a:off x="421261" y="2077081"/>
            <a:ext cx="2020474" cy="44203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0" i="0" u="none" strike="noStrike" kern="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Ici s’affiche le </a:t>
            </a:r>
            <a:r>
              <a:rPr kumimoji="0" lang="fr-FR" sz="1200" b="1" i="0" u="none" strike="noStrike" kern="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nom de votre entreprise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B015D2E-438E-F281-28A9-DD8C0885D4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7" r="3967"/>
          <a:stretch/>
        </p:blipFill>
        <p:spPr>
          <a:xfrm>
            <a:off x="9422524" y="1778000"/>
            <a:ext cx="2348215" cy="430673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F0BE805-7675-D190-EDC5-94A891F7D83E}"/>
              </a:ext>
            </a:extLst>
          </p:cNvPr>
          <p:cNvSpPr txBox="1"/>
          <p:nvPr/>
        </p:nvSpPr>
        <p:spPr>
          <a:xfrm>
            <a:off x="4752486" y="5316213"/>
            <a:ext cx="3090604" cy="626701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Vous trouverez dessous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une liste de ressources additionnelles 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pour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compléter votre préparation au salon. 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1B64C07-61D2-323C-8335-77CD2F189D6C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 flipV="1">
            <a:off x="7843090" y="3931368"/>
            <a:ext cx="1579434" cy="16981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dirty="0">
                <a:solidFill>
                  <a:schemeClr val="bg1"/>
                </a:solidFill>
              </a:rPr>
              <a:t>MODIFIER MON PROFIL</a:t>
            </a:r>
          </a:p>
        </p:txBody>
      </p:sp>
      <p:pic>
        <p:nvPicPr>
          <p:cNvPr id="9" name="object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921" y="3749224"/>
            <a:ext cx="1440000" cy="117295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1162" y="3618210"/>
            <a:ext cx="2191475" cy="1087373"/>
          </a:xfrm>
          <a:prstGeom prst="rect">
            <a:avLst/>
          </a:prstGeom>
          <a:ln w="2857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3C6A0752-2E20-E57B-47FD-17AFCE826446}"/>
              </a:ext>
            </a:extLst>
          </p:cNvPr>
          <p:cNvGrpSpPr/>
          <p:nvPr/>
        </p:nvGrpSpPr>
        <p:grpSpPr>
          <a:xfrm>
            <a:off x="9808001" y="1971671"/>
            <a:ext cx="1972012" cy="3418475"/>
            <a:chOff x="5441080" y="1583114"/>
            <a:chExt cx="2273661" cy="407638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7597279D-EA24-3875-C26A-0AB6C4A71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41080" y="1583114"/>
              <a:ext cx="2273661" cy="4076386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  <a:effectLst>
              <a:outerShdw dist="50800" dir="5400000" algn="ctr" rotWithShape="0">
                <a:schemeClr val="bg1">
                  <a:alpha val="43000"/>
                </a:schemeClr>
              </a:outerShdw>
            </a:effec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0F2485A-5F5A-1859-475B-C9D838AD2DAC}"/>
                </a:ext>
              </a:extLst>
            </p:cNvPr>
            <p:cNvSpPr/>
            <p:nvPr/>
          </p:nvSpPr>
          <p:spPr>
            <a:xfrm>
              <a:off x="5562600" y="3309810"/>
              <a:ext cx="1295400" cy="162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8690FE98-C098-A56F-D513-3C351CEB2A6D}"/>
              </a:ext>
            </a:extLst>
          </p:cNvPr>
          <p:cNvCxnSpPr>
            <a:cxnSpLocks/>
          </p:cNvCxnSpPr>
          <p:nvPr/>
        </p:nvCxnSpPr>
        <p:spPr>
          <a:xfrm>
            <a:off x="2030931" y="4175521"/>
            <a:ext cx="62359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F7DA6C9C-29B6-1751-0BB5-D94F4870729B}"/>
              </a:ext>
            </a:extLst>
          </p:cNvPr>
          <p:cNvCxnSpPr>
            <a:cxnSpLocks/>
          </p:cNvCxnSpPr>
          <p:nvPr/>
        </p:nvCxnSpPr>
        <p:spPr>
          <a:xfrm>
            <a:off x="5303520" y="4161897"/>
            <a:ext cx="4292867" cy="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24">
            <a:extLst>
              <a:ext uri="{FF2B5EF4-FFF2-40B4-BE49-F238E27FC236}">
                <a16:creationId xmlns:a16="http://schemas.microsoft.com/office/drawing/2014/main" id="{0ABA53FF-20AA-1644-C4ED-DA47AFDC62A4}"/>
              </a:ext>
            </a:extLst>
          </p:cNvPr>
          <p:cNvSpPr/>
          <p:nvPr/>
        </p:nvSpPr>
        <p:spPr>
          <a:xfrm>
            <a:off x="2778760" y="4305789"/>
            <a:ext cx="2020473" cy="468125"/>
          </a:xfrm>
          <a:custGeom>
            <a:avLst/>
            <a:gdLst/>
            <a:ahLst/>
            <a:cxnLst/>
            <a:rect l="l" t="t" r="r" b="b"/>
            <a:pathLst>
              <a:path w="1641475" h="462280">
                <a:moveTo>
                  <a:pt x="0" y="230886"/>
                </a:moveTo>
                <a:lnTo>
                  <a:pt x="11885" y="191511"/>
                </a:lnTo>
                <a:lnTo>
                  <a:pt x="46226" y="154297"/>
                </a:lnTo>
                <a:lnTo>
                  <a:pt x="101053" y="119797"/>
                </a:lnTo>
                <a:lnTo>
                  <a:pt x="174396" y="88567"/>
                </a:lnTo>
                <a:lnTo>
                  <a:pt x="217394" y="74350"/>
                </a:lnTo>
                <a:lnTo>
                  <a:pt x="264283" y="61159"/>
                </a:lnTo>
                <a:lnTo>
                  <a:pt x="314814" y="49062"/>
                </a:lnTo>
                <a:lnTo>
                  <a:pt x="368743" y="38129"/>
                </a:lnTo>
                <a:lnTo>
                  <a:pt x="425823" y="28429"/>
                </a:lnTo>
                <a:lnTo>
                  <a:pt x="485807" y="20031"/>
                </a:lnTo>
                <a:lnTo>
                  <a:pt x="548450" y="13004"/>
                </a:lnTo>
                <a:lnTo>
                  <a:pt x="613504" y="7419"/>
                </a:lnTo>
                <a:lnTo>
                  <a:pt x="680723" y="3343"/>
                </a:lnTo>
                <a:lnTo>
                  <a:pt x="749862" y="847"/>
                </a:lnTo>
                <a:lnTo>
                  <a:pt x="820674" y="0"/>
                </a:lnTo>
                <a:lnTo>
                  <a:pt x="891485" y="847"/>
                </a:lnTo>
                <a:lnTo>
                  <a:pt x="960624" y="3343"/>
                </a:lnTo>
                <a:lnTo>
                  <a:pt x="1027843" y="7419"/>
                </a:lnTo>
                <a:lnTo>
                  <a:pt x="1092897" y="13004"/>
                </a:lnTo>
                <a:lnTo>
                  <a:pt x="1155540" y="20031"/>
                </a:lnTo>
                <a:lnTo>
                  <a:pt x="1215524" y="28429"/>
                </a:lnTo>
                <a:lnTo>
                  <a:pt x="1272604" y="38129"/>
                </a:lnTo>
                <a:lnTo>
                  <a:pt x="1326533" y="49062"/>
                </a:lnTo>
                <a:lnTo>
                  <a:pt x="1377064" y="61159"/>
                </a:lnTo>
                <a:lnTo>
                  <a:pt x="1423953" y="74350"/>
                </a:lnTo>
                <a:lnTo>
                  <a:pt x="1466951" y="88567"/>
                </a:lnTo>
                <a:lnTo>
                  <a:pt x="1505814" y="103739"/>
                </a:lnTo>
                <a:lnTo>
                  <a:pt x="1570145" y="136673"/>
                </a:lnTo>
                <a:lnTo>
                  <a:pt x="1614976" y="172599"/>
                </a:lnTo>
                <a:lnTo>
                  <a:pt x="1638335" y="210963"/>
                </a:lnTo>
                <a:lnTo>
                  <a:pt x="1641348" y="230886"/>
                </a:lnTo>
                <a:lnTo>
                  <a:pt x="1638335" y="250808"/>
                </a:lnTo>
                <a:lnTo>
                  <a:pt x="1614976" y="289172"/>
                </a:lnTo>
                <a:lnTo>
                  <a:pt x="1570145" y="325098"/>
                </a:lnTo>
                <a:lnTo>
                  <a:pt x="1505814" y="358032"/>
                </a:lnTo>
                <a:lnTo>
                  <a:pt x="1466951" y="373204"/>
                </a:lnTo>
                <a:lnTo>
                  <a:pt x="1423953" y="387421"/>
                </a:lnTo>
                <a:lnTo>
                  <a:pt x="1377064" y="400612"/>
                </a:lnTo>
                <a:lnTo>
                  <a:pt x="1326533" y="412709"/>
                </a:lnTo>
                <a:lnTo>
                  <a:pt x="1272604" y="423642"/>
                </a:lnTo>
                <a:lnTo>
                  <a:pt x="1215524" y="433342"/>
                </a:lnTo>
                <a:lnTo>
                  <a:pt x="1155540" y="441740"/>
                </a:lnTo>
                <a:lnTo>
                  <a:pt x="1092897" y="448767"/>
                </a:lnTo>
                <a:lnTo>
                  <a:pt x="1027843" y="454352"/>
                </a:lnTo>
                <a:lnTo>
                  <a:pt x="960624" y="458428"/>
                </a:lnTo>
                <a:lnTo>
                  <a:pt x="891485" y="460924"/>
                </a:lnTo>
                <a:lnTo>
                  <a:pt x="820674" y="461772"/>
                </a:lnTo>
                <a:lnTo>
                  <a:pt x="749862" y="460924"/>
                </a:lnTo>
                <a:lnTo>
                  <a:pt x="680723" y="458428"/>
                </a:lnTo>
                <a:lnTo>
                  <a:pt x="613504" y="454352"/>
                </a:lnTo>
                <a:lnTo>
                  <a:pt x="548450" y="448767"/>
                </a:lnTo>
                <a:lnTo>
                  <a:pt x="485807" y="441740"/>
                </a:lnTo>
                <a:lnTo>
                  <a:pt x="425823" y="433342"/>
                </a:lnTo>
                <a:lnTo>
                  <a:pt x="368743" y="423642"/>
                </a:lnTo>
                <a:lnTo>
                  <a:pt x="314814" y="412709"/>
                </a:lnTo>
                <a:lnTo>
                  <a:pt x="264283" y="400612"/>
                </a:lnTo>
                <a:lnTo>
                  <a:pt x="217394" y="387421"/>
                </a:lnTo>
                <a:lnTo>
                  <a:pt x="174396" y="373204"/>
                </a:lnTo>
                <a:lnTo>
                  <a:pt x="135533" y="358032"/>
                </a:lnTo>
                <a:lnTo>
                  <a:pt x="71202" y="325098"/>
                </a:lnTo>
                <a:lnTo>
                  <a:pt x="26371" y="289172"/>
                </a:lnTo>
                <a:lnTo>
                  <a:pt x="3012" y="250808"/>
                </a:lnTo>
                <a:lnTo>
                  <a:pt x="0" y="230886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35ECA71-8BF4-0DCC-787A-2C4292D56408}"/>
              </a:ext>
            </a:extLst>
          </p:cNvPr>
          <p:cNvSpPr txBox="1"/>
          <p:nvPr/>
        </p:nvSpPr>
        <p:spPr>
          <a:xfrm>
            <a:off x="2956662" y="4958514"/>
            <a:ext cx="2020474" cy="626701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pouvez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naviguer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entre les deux parties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ici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43C5CE5-6D6B-3C90-46FE-57F9189D83F6}"/>
              </a:ext>
            </a:extLst>
          </p:cNvPr>
          <p:cNvSpPr txBox="1"/>
          <p:nvPr/>
        </p:nvSpPr>
        <p:spPr>
          <a:xfrm>
            <a:off x="5726506" y="4291223"/>
            <a:ext cx="3446894" cy="1334587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Accédez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à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votre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profil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d’entreprise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pour </a:t>
            </a:r>
            <a:r>
              <a:rPr lang="en-US" kern="0" dirty="0">
                <a:solidFill>
                  <a:schemeClr val="bg1"/>
                </a:solidFill>
              </a:rPr>
              <a:t>le c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ompléter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avec un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maximum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d’informations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! 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Logo, image de couverture, description, plus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votre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profil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détaillé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et plus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vous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boostez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opportunités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professionnelles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!</a:t>
            </a:r>
          </a:p>
        </p:txBody>
      </p:sp>
      <p:sp>
        <p:nvSpPr>
          <p:cNvPr id="4" name="object 18">
            <a:extLst>
              <a:ext uri="{FF2B5EF4-FFF2-40B4-BE49-F238E27FC236}">
                <a16:creationId xmlns:a16="http://schemas.microsoft.com/office/drawing/2014/main" id="{F2A0C367-FFF5-588A-D99E-009E891BFD67}"/>
              </a:ext>
            </a:extLst>
          </p:cNvPr>
          <p:cNvSpPr txBox="1"/>
          <p:nvPr/>
        </p:nvSpPr>
        <p:spPr>
          <a:xfrm>
            <a:off x="387558" y="1434444"/>
            <a:ext cx="10106660" cy="19665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 section d'édition du profil est composée de deux parties, l'une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dédiée à la modification de votre profil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d'entreprise, l'autre à la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gestion/ajout d'autres administrateurs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6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marR="5080" algn="l">
              <a:spcBef>
                <a:spcPts val="580"/>
              </a:spcBef>
              <a:tabLst>
                <a:tab pos="1345565" algn="l"/>
              </a:tabLst>
            </a:pPr>
            <a:r>
              <a:rPr lang="fr-FR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Complétez l’ensemble des éléments qui serviront pour : </a:t>
            </a:r>
          </a:p>
          <a:p>
            <a:pPr marL="12700" marR="5080" algn="l">
              <a:spcBef>
                <a:spcPts val="580"/>
              </a:spcBef>
              <a:tabLst>
                <a:tab pos="1345565" algn="l"/>
              </a:tabLst>
            </a:pPr>
            <a:r>
              <a:rPr lang="fr-FR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. votre référencement sur le moteur de recherche du site web  du salon</a:t>
            </a:r>
          </a:p>
          <a:p>
            <a:pPr marL="12700" marR="5080" algn="l">
              <a:spcBef>
                <a:spcPts val="580"/>
              </a:spcBef>
              <a:tabLst>
                <a:tab pos="1345565" algn="l"/>
              </a:tabLst>
            </a:pPr>
            <a:r>
              <a:rPr lang="fr-FR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. votre recommandation auprès des visiteurs qui se préenregistrent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4918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dirty="0">
                <a:solidFill>
                  <a:schemeClr val="bg1"/>
                </a:solidFill>
              </a:rPr>
              <a:t>MODIFIER MON PROFIL</a:t>
            </a:r>
            <a:endParaRPr sz="2400" dirty="0">
              <a:solidFill>
                <a:schemeClr val="bg1"/>
              </a:solidFill>
            </a:endParaRPr>
          </a:p>
        </p:txBody>
      </p: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79272738-F5D8-E7E9-A9AC-E97C2A643953}"/>
              </a:ext>
            </a:extLst>
          </p:cNvPr>
          <p:cNvGrpSpPr/>
          <p:nvPr/>
        </p:nvGrpSpPr>
        <p:grpSpPr>
          <a:xfrm>
            <a:off x="5850180" y="2384127"/>
            <a:ext cx="6071598" cy="2587974"/>
            <a:chOff x="5806370" y="1832580"/>
            <a:chExt cx="6071598" cy="2665475"/>
          </a:xfrm>
        </p:grpSpPr>
        <p:pic>
          <p:nvPicPr>
            <p:cNvPr id="4" name="object 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06370" y="1832580"/>
              <a:ext cx="6071598" cy="2665475"/>
            </a:xfrm>
            <a:prstGeom prst="rect">
              <a:avLst/>
            </a:prstGeom>
          </p:spPr>
        </p:pic>
        <p:pic>
          <p:nvPicPr>
            <p:cNvPr id="36" name="object 4">
              <a:extLst>
                <a:ext uri="{FF2B5EF4-FFF2-40B4-BE49-F238E27FC236}">
                  <a16:creationId xmlns:a16="http://schemas.microsoft.com/office/drawing/2014/main" id="{00A45170-4791-9F82-8433-4BE916EC2D9E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40000"/>
                      </a14:imgEffect>
                    </a14:imgLayer>
                  </a14:imgProps>
                </a:ext>
              </a:extLst>
            </a:blip>
            <a:srcRect l="5547" t="46121" r="45905" b="23693"/>
            <a:stretch/>
          </p:blipFill>
          <p:spPr>
            <a:xfrm>
              <a:off x="6091567" y="3203574"/>
              <a:ext cx="5100320" cy="1273587"/>
            </a:xfrm>
            <a:prstGeom prst="rect">
              <a:avLst/>
            </a:prstGeom>
            <a:effectLst/>
          </p:spPr>
        </p:pic>
      </p:grpSp>
      <p:sp>
        <p:nvSpPr>
          <p:cNvPr id="20" name="object 20"/>
          <p:cNvSpPr/>
          <p:nvPr/>
        </p:nvSpPr>
        <p:spPr>
          <a:xfrm>
            <a:off x="10915395" y="3617436"/>
            <a:ext cx="1219200" cy="1343025"/>
          </a:xfrm>
          <a:custGeom>
            <a:avLst/>
            <a:gdLst/>
            <a:ahLst/>
            <a:cxnLst/>
            <a:rect l="l" t="t" r="r" b="b"/>
            <a:pathLst>
              <a:path w="1219200" h="1343025">
                <a:moveTo>
                  <a:pt x="0" y="671322"/>
                </a:moveTo>
                <a:lnTo>
                  <a:pt x="1672" y="621220"/>
                </a:lnTo>
                <a:lnTo>
                  <a:pt x="6609" y="572118"/>
                </a:lnTo>
                <a:lnTo>
                  <a:pt x="14694" y="524146"/>
                </a:lnTo>
                <a:lnTo>
                  <a:pt x="25809" y="477434"/>
                </a:lnTo>
                <a:lnTo>
                  <a:pt x="39836" y="432111"/>
                </a:lnTo>
                <a:lnTo>
                  <a:pt x="56657" y="388308"/>
                </a:lnTo>
                <a:lnTo>
                  <a:pt x="76154" y="346154"/>
                </a:lnTo>
                <a:lnTo>
                  <a:pt x="98209" y="305778"/>
                </a:lnTo>
                <a:lnTo>
                  <a:pt x="122704" y="267312"/>
                </a:lnTo>
                <a:lnTo>
                  <a:pt x="149523" y="230884"/>
                </a:lnTo>
                <a:lnTo>
                  <a:pt x="178546" y="196624"/>
                </a:lnTo>
                <a:lnTo>
                  <a:pt x="209655" y="164662"/>
                </a:lnTo>
                <a:lnTo>
                  <a:pt x="242734" y="135129"/>
                </a:lnTo>
                <a:lnTo>
                  <a:pt x="277664" y="108153"/>
                </a:lnTo>
                <a:lnTo>
                  <a:pt x="314327" y="83864"/>
                </a:lnTo>
                <a:lnTo>
                  <a:pt x="352606" y="62393"/>
                </a:lnTo>
                <a:lnTo>
                  <a:pt x="392382" y="43869"/>
                </a:lnTo>
                <a:lnTo>
                  <a:pt x="433537" y="28422"/>
                </a:lnTo>
                <a:lnTo>
                  <a:pt x="475955" y="16182"/>
                </a:lnTo>
                <a:lnTo>
                  <a:pt x="519516" y="7278"/>
                </a:lnTo>
                <a:lnTo>
                  <a:pt x="564104" y="1841"/>
                </a:lnTo>
                <a:lnTo>
                  <a:pt x="609600" y="0"/>
                </a:lnTo>
                <a:lnTo>
                  <a:pt x="655095" y="1841"/>
                </a:lnTo>
                <a:lnTo>
                  <a:pt x="699683" y="7278"/>
                </a:lnTo>
                <a:lnTo>
                  <a:pt x="743244" y="16182"/>
                </a:lnTo>
                <a:lnTo>
                  <a:pt x="785662" y="28422"/>
                </a:lnTo>
                <a:lnTo>
                  <a:pt x="826817" y="43869"/>
                </a:lnTo>
                <a:lnTo>
                  <a:pt x="866593" y="62393"/>
                </a:lnTo>
                <a:lnTo>
                  <a:pt x="904872" y="83864"/>
                </a:lnTo>
                <a:lnTo>
                  <a:pt x="941535" y="108153"/>
                </a:lnTo>
                <a:lnTo>
                  <a:pt x="976465" y="135129"/>
                </a:lnTo>
                <a:lnTo>
                  <a:pt x="1009544" y="164662"/>
                </a:lnTo>
                <a:lnTo>
                  <a:pt x="1040653" y="196624"/>
                </a:lnTo>
                <a:lnTo>
                  <a:pt x="1069676" y="230884"/>
                </a:lnTo>
                <a:lnTo>
                  <a:pt x="1096495" y="267312"/>
                </a:lnTo>
                <a:lnTo>
                  <a:pt x="1120990" y="305778"/>
                </a:lnTo>
                <a:lnTo>
                  <a:pt x="1143045" y="346154"/>
                </a:lnTo>
                <a:lnTo>
                  <a:pt x="1162542" y="388308"/>
                </a:lnTo>
                <a:lnTo>
                  <a:pt x="1179363" y="432111"/>
                </a:lnTo>
                <a:lnTo>
                  <a:pt x="1193390" y="477434"/>
                </a:lnTo>
                <a:lnTo>
                  <a:pt x="1204505" y="524146"/>
                </a:lnTo>
                <a:lnTo>
                  <a:pt x="1212590" y="572118"/>
                </a:lnTo>
                <a:lnTo>
                  <a:pt x="1217527" y="621220"/>
                </a:lnTo>
                <a:lnTo>
                  <a:pt x="1219200" y="671322"/>
                </a:lnTo>
                <a:lnTo>
                  <a:pt x="1217527" y="721423"/>
                </a:lnTo>
                <a:lnTo>
                  <a:pt x="1212590" y="770525"/>
                </a:lnTo>
                <a:lnTo>
                  <a:pt x="1204505" y="818497"/>
                </a:lnTo>
                <a:lnTo>
                  <a:pt x="1193390" y="865209"/>
                </a:lnTo>
                <a:lnTo>
                  <a:pt x="1179363" y="910532"/>
                </a:lnTo>
                <a:lnTo>
                  <a:pt x="1162542" y="954335"/>
                </a:lnTo>
                <a:lnTo>
                  <a:pt x="1143045" y="996489"/>
                </a:lnTo>
                <a:lnTo>
                  <a:pt x="1120990" y="1036865"/>
                </a:lnTo>
                <a:lnTo>
                  <a:pt x="1096495" y="1075331"/>
                </a:lnTo>
                <a:lnTo>
                  <a:pt x="1069676" y="1111759"/>
                </a:lnTo>
                <a:lnTo>
                  <a:pt x="1040653" y="1146019"/>
                </a:lnTo>
                <a:lnTo>
                  <a:pt x="1009544" y="1177981"/>
                </a:lnTo>
                <a:lnTo>
                  <a:pt x="976465" y="1207514"/>
                </a:lnTo>
                <a:lnTo>
                  <a:pt x="941535" y="1234490"/>
                </a:lnTo>
                <a:lnTo>
                  <a:pt x="904872" y="1258779"/>
                </a:lnTo>
                <a:lnTo>
                  <a:pt x="866593" y="1280250"/>
                </a:lnTo>
                <a:lnTo>
                  <a:pt x="826817" y="1298774"/>
                </a:lnTo>
                <a:lnTo>
                  <a:pt x="785662" y="1314221"/>
                </a:lnTo>
                <a:lnTo>
                  <a:pt x="743244" y="1326461"/>
                </a:lnTo>
                <a:lnTo>
                  <a:pt x="699683" y="1335365"/>
                </a:lnTo>
                <a:lnTo>
                  <a:pt x="655095" y="1340802"/>
                </a:lnTo>
                <a:lnTo>
                  <a:pt x="609600" y="1342644"/>
                </a:lnTo>
                <a:lnTo>
                  <a:pt x="564104" y="1340802"/>
                </a:lnTo>
                <a:lnTo>
                  <a:pt x="519516" y="1335365"/>
                </a:lnTo>
                <a:lnTo>
                  <a:pt x="475955" y="1326461"/>
                </a:lnTo>
                <a:lnTo>
                  <a:pt x="433537" y="1314221"/>
                </a:lnTo>
                <a:lnTo>
                  <a:pt x="392382" y="1298774"/>
                </a:lnTo>
                <a:lnTo>
                  <a:pt x="352606" y="1280250"/>
                </a:lnTo>
                <a:lnTo>
                  <a:pt x="314327" y="1258779"/>
                </a:lnTo>
                <a:lnTo>
                  <a:pt x="277664" y="1234490"/>
                </a:lnTo>
                <a:lnTo>
                  <a:pt x="242734" y="1207514"/>
                </a:lnTo>
                <a:lnTo>
                  <a:pt x="209655" y="1177981"/>
                </a:lnTo>
                <a:lnTo>
                  <a:pt x="178546" y="1146019"/>
                </a:lnTo>
                <a:lnTo>
                  <a:pt x="149523" y="1111759"/>
                </a:lnTo>
                <a:lnTo>
                  <a:pt x="122704" y="1075331"/>
                </a:lnTo>
                <a:lnTo>
                  <a:pt x="98209" y="1036865"/>
                </a:lnTo>
                <a:lnTo>
                  <a:pt x="76154" y="996489"/>
                </a:lnTo>
                <a:lnTo>
                  <a:pt x="56657" y="954335"/>
                </a:lnTo>
                <a:lnTo>
                  <a:pt x="39836" y="910532"/>
                </a:lnTo>
                <a:lnTo>
                  <a:pt x="25809" y="865209"/>
                </a:lnTo>
                <a:lnTo>
                  <a:pt x="14694" y="818497"/>
                </a:lnTo>
                <a:lnTo>
                  <a:pt x="6609" y="770525"/>
                </a:lnTo>
                <a:lnTo>
                  <a:pt x="1672" y="721423"/>
                </a:lnTo>
                <a:lnTo>
                  <a:pt x="0" y="671322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80037D-ABAF-3B77-9D31-7A416FFA90F1}"/>
              </a:ext>
            </a:extLst>
          </p:cNvPr>
          <p:cNvSpPr/>
          <p:nvPr/>
        </p:nvSpPr>
        <p:spPr>
          <a:xfrm>
            <a:off x="3578258" y="3294746"/>
            <a:ext cx="4237952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1EC1FAE0-6F14-D860-12A0-372E1AE9F148}"/>
              </a:ext>
            </a:extLst>
          </p:cNvPr>
          <p:cNvCxnSpPr>
            <a:cxnSpLocks/>
          </p:cNvCxnSpPr>
          <p:nvPr/>
        </p:nvCxnSpPr>
        <p:spPr>
          <a:xfrm>
            <a:off x="4397476" y="2774633"/>
            <a:ext cx="1371706" cy="4413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F5310B6F-D9DA-612C-EEEF-0353F81B3C6B}"/>
              </a:ext>
            </a:extLst>
          </p:cNvPr>
          <p:cNvCxnSpPr>
            <a:cxnSpLocks/>
            <a:stCxn id="55" idx="0"/>
          </p:cNvCxnSpPr>
          <p:nvPr/>
        </p:nvCxnSpPr>
        <p:spPr>
          <a:xfrm flipV="1">
            <a:off x="4397476" y="5414135"/>
            <a:ext cx="1371706" cy="4087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B802014B-0A1D-219A-0F83-7365B236F02C}"/>
              </a:ext>
            </a:extLst>
          </p:cNvPr>
          <p:cNvCxnSpPr>
            <a:cxnSpLocks/>
          </p:cNvCxnSpPr>
          <p:nvPr/>
        </p:nvCxnSpPr>
        <p:spPr>
          <a:xfrm flipV="1">
            <a:off x="10098212" y="4560688"/>
            <a:ext cx="862638" cy="8534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C7679E0B-2750-8526-0679-07F3F41585B1}"/>
              </a:ext>
            </a:extLst>
          </p:cNvPr>
          <p:cNvSpPr txBox="1"/>
          <p:nvPr/>
        </p:nvSpPr>
        <p:spPr>
          <a:xfrm>
            <a:off x="2866037" y="5822873"/>
            <a:ext cx="3062878" cy="626701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Renvoyez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un mail d’activation pour accéder à l’espace exposant (dans le cas où votre collaborateur ne l’aurait pas reçu)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F2D15C25-F63E-33CE-E153-044F74672953}"/>
              </a:ext>
            </a:extLst>
          </p:cNvPr>
          <p:cNvSpPr txBox="1"/>
          <p:nvPr/>
        </p:nvSpPr>
        <p:spPr>
          <a:xfrm>
            <a:off x="2487269" y="2333144"/>
            <a:ext cx="2986976" cy="1180699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Ajoutez vos collaborateurs qui ont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besoin d’accéder à l’espace d’organisation du salon 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pour votre entreprise. </a:t>
            </a:r>
            <a:b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Ils recevront un mail d’activation pour accéder à l’espace administrateur de votre espace. </a:t>
            </a:r>
          </a:p>
        </p:txBody>
      </p:sp>
      <p:pic>
        <p:nvPicPr>
          <p:cNvPr id="62" name="object 9">
            <a:extLst>
              <a:ext uri="{FF2B5EF4-FFF2-40B4-BE49-F238E27FC236}">
                <a16:creationId xmlns:a16="http://schemas.microsoft.com/office/drawing/2014/main" id="{D5794382-0CB0-236B-FA7A-ADF6F438683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294" y="2327300"/>
            <a:ext cx="1513041" cy="1231806"/>
          </a:xfrm>
          <a:prstGeom prst="rect">
            <a:avLst/>
          </a:prstGeom>
        </p:spPr>
      </p:pic>
      <p:pic>
        <p:nvPicPr>
          <p:cNvPr id="63" name="object 11">
            <a:extLst>
              <a:ext uri="{FF2B5EF4-FFF2-40B4-BE49-F238E27FC236}">
                <a16:creationId xmlns:a16="http://schemas.microsoft.com/office/drawing/2014/main" id="{635434FF-E3CA-4630-503B-AFB40451D20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921" y="4428132"/>
            <a:ext cx="2017500" cy="1163150"/>
          </a:xfrm>
          <a:prstGeom prst="rect">
            <a:avLst/>
          </a:prstGeom>
          <a:ln w="2857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ADCF401E-DCEF-929C-1ED9-65A0177DE206}"/>
              </a:ext>
            </a:extLst>
          </p:cNvPr>
          <p:cNvCxnSpPr>
            <a:cxnSpLocks/>
          </p:cNvCxnSpPr>
          <p:nvPr/>
        </p:nvCxnSpPr>
        <p:spPr>
          <a:xfrm>
            <a:off x="1351424" y="3565494"/>
            <a:ext cx="6779" cy="8062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bject 24">
            <a:extLst>
              <a:ext uri="{FF2B5EF4-FFF2-40B4-BE49-F238E27FC236}">
                <a16:creationId xmlns:a16="http://schemas.microsoft.com/office/drawing/2014/main" id="{799D32BD-6636-1B10-57D0-7F17FA0730EB}"/>
              </a:ext>
            </a:extLst>
          </p:cNvPr>
          <p:cNvSpPr/>
          <p:nvPr/>
        </p:nvSpPr>
        <p:spPr>
          <a:xfrm>
            <a:off x="673108" y="5173798"/>
            <a:ext cx="1533759" cy="626700"/>
          </a:xfrm>
          <a:custGeom>
            <a:avLst/>
            <a:gdLst/>
            <a:ahLst/>
            <a:cxnLst/>
            <a:rect l="l" t="t" r="r" b="b"/>
            <a:pathLst>
              <a:path w="1641475" h="462280">
                <a:moveTo>
                  <a:pt x="0" y="230886"/>
                </a:moveTo>
                <a:lnTo>
                  <a:pt x="11885" y="191511"/>
                </a:lnTo>
                <a:lnTo>
                  <a:pt x="46226" y="154297"/>
                </a:lnTo>
                <a:lnTo>
                  <a:pt x="101053" y="119797"/>
                </a:lnTo>
                <a:lnTo>
                  <a:pt x="174396" y="88567"/>
                </a:lnTo>
                <a:lnTo>
                  <a:pt x="217394" y="74350"/>
                </a:lnTo>
                <a:lnTo>
                  <a:pt x="264283" y="61159"/>
                </a:lnTo>
                <a:lnTo>
                  <a:pt x="314814" y="49062"/>
                </a:lnTo>
                <a:lnTo>
                  <a:pt x="368743" y="38129"/>
                </a:lnTo>
                <a:lnTo>
                  <a:pt x="425823" y="28429"/>
                </a:lnTo>
                <a:lnTo>
                  <a:pt x="485807" y="20031"/>
                </a:lnTo>
                <a:lnTo>
                  <a:pt x="548450" y="13004"/>
                </a:lnTo>
                <a:lnTo>
                  <a:pt x="613504" y="7419"/>
                </a:lnTo>
                <a:lnTo>
                  <a:pt x="680723" y="3343"/>
                </a:lnTo>
                <a:lnTo>
                  <a:pt x="749862" y="847"/>
                </a:lnTo>
                <a:lnTo>
                  <a:pt x="820674" y="0"/>
                </a:lnTo>
                <a:lnTo>
                  <a:pt x="891485" y="847"/>
                </a:lnTo>
                <a:lnTo>
                  <a:pt x="960624" y="3343"/>
                </a:lnTo>
                <a:lnTo>
                  <a:pt x="1027843" y="7419"/>
                </a:lnTo>
                <a:lnTo>
                  <a:pt x="1092897" y="13004"/>
                </a:lnTo>
                <a:lnTo>
                  <a:pt x="1155540" y="20031"/>
                </a:lnTo>
                <a:lnTo>
                  <a:pt x="1215524" y="28429"/>
                </a:lnTo>
                <a:lnTo>
                  <a:pt x="1272604" y="38129"/>
                </a:lnTo>
                <a:lnTo>
                  <a:pt x="1326533" y="49062"/>
                </a:lnTo>
                <a:lnTo>
                  <a:pt x="1377064" y="61159"/>
                </a:lnTo>
                <a:lnTo>
                  <a:pt x="1423953" y="74350"/>
                </a:lnTo>
                <a:lnTo>
                  <a:pt x="1466951" y="88567"/>
                </a:lnTo>
                <a:lnTo>
                  <a:pt x="1505814" y="103739"/>
                </a:lnTo>
                <a:lnTo>
                  <a:pt x="1570145" y="136673"/>
                </a:lnTo>
                <a:lnTo>
                  <a:pt x="1614976" y="172599"/>
                </a:lnTo>
                <a:lnTo>
                  <a:pt x="1638335" y="210963"/>
                </a:lnTo>
                <a:lnTo>
                  <a:pt x="1641348" y="230886"/>
                </a:lnTo>
                <a:lnTo>
                  <a:pt x="1638335" y="250808"/>
                </a:lnTo>
                <a:lnTo>
                  <a:pt x="1614976" y="289172"/>
                </a:lnTo>
                <a:lnTo>
                  <a:pt x="1570145" y="325098"/>
                </a:lnTo>
                <a:lnTo>
                  <a:pt x="1505814" y="358032"/>
                </a:lnTo>
                <a:lnTo>
                  <a:pt x="1466951" y="373204"/>
                </a:lnTo>
                <a:lnTo>
                  <a:pt x="1423953" y="387421"/>
                </a:lnTo>
                <a:lnTo>
                  <a:pt x="1377064" y="400612"/>
                </a:lnTo>
                <a:lnTo>
                  <a:pt x="1326533" y="412709"/>
                </a:lnTo>
                <a:lnTo>
                  <a:pt x="1272604" y="423642"/>
                </a:lnTo>
                <a:lnTo>
                  <a:pt x="1215524" y="433342"/>
                </a:lnTo>
                <a:lnTo>
                  <a:pt x="1155540" y="441740"/>
                </a:lnTo>
                <a:lnTo>
                  <a:pt x="1092897" y="448767"/>
                </a:lnTo>
                <a:lnTo>
                  <a:pt x="1027843" y="454352"/>
                </a:lnTo>
                <a:lnTo>
                  <a:pt x="960624" y="458428"/>
                </a:lnTo>
                <a:lnTo>
                  <a:pt x="891485" y="460924"/>
                </a:lnTo>
                <a:lnTo>
                  <a:pt x="820674" y="461772"/>
                </a:lnTo>
                <a:lnTo>
                  <a:pt x="749862" y="460924"/>
                </a:lnTo>
                <a:lnTo>
                  <a:pt x="680723" y="458428"/>
                </a:lnTo>
                <a:lnTo>
                  <a:pt x="613504" y="454352"/>
                </a:lnTo>
                <a:lnTo>
                  <a:pt x="548450" y="448767"/>
                </a:lnTo>
                <a:lnTo>
                  <a:pt x="485807" y="441740"/>
                </a:lnTo>
                <a:lnTo>
                  <a:pt x="425823" y="433342"/>
                </a:lnTo>
                <a:lnTo>
                  <a:pt x="368743" y="423642"/>
                </a:lnTo>
                <a:lnTo>
                  <a:pt x="314814" y="412709"/>
                </a:lnTo>
                <a:lnTo>
                  <a:pt x="264283" y="400612"/>
                </a:lnTo>
                <a:lnTo>
                  <a:pt x="217394" y="387421"/>
                </a:lnTo>
                <a:lnTo>
                  <a:pt x="174396" y="373204"/>
                </a:lnTo>
                <a:lnTo>
                  <a:pt x="135533" y="358032"/>
                </a:lnTo>
                <a:lnTo>
                  <a:pt x="71202" y="325098"/>
                </a:lnTo>
                <a:lnTo>
                  <a:pt x="26371" y="289172"/>
                </a:lnTo>
                <a:lnTo>
                  <a:pt x="3012" y="250808"/>
                </a:lnTo>
                <a:lnTo>
                  <a:pt x="0" y="230886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69182" y="3018543"/>
            <a:ext cx="1383030" cy="460375"/>
          </a:xfrm>
          <a:custGeom>
            <a:avLst/>
            <a:gdLst/>
            <a:ahLst/>
            <a:cxnLst/>
            <a:rect l="l" t="t" r="r" b="b"/>
            <a:pathLst>
              <a:path w="1766570" h="704214">
                <a:moveTo>
                  <a:pt x="0" y="352043"/>
                </a:moveTo>
                <a:lnTo>
                  <a:pt x="9575" y="300022"/>
                </a:lnTo>
                <a:lnTo>
                  <a:pt x="37391" y="250370"/>
                </a:lnTo>
                <a:lnTo>
                  <a:pt x="82082" y="203632"/>
                </a:lnTo>
                <a:lnTo>
                  <a:pt x="142281" y="160354"/>
                </a:lnTo>
                <a:lnTo>
                  <a:pt x="177770" y="140182"/>
                </a:lnTo>
                <a:lnTo>
                  <a:pt x="216623" y="121078"/>
                </a:lnTo>
                <a:lnTo>
                  <a:pt x="258670" y="103112"/>
                </a:lnTo>
                <a:lnTo>
                  <a:pt x="303740" y="86351"/>
                </a:lnTo>
                <a:lnTo>
                  <a:pt x="351663" y="70864"/>
                </a:lnTo>
                <a:lnTo>
                  <a:pt x="402268" y="56717"/>
                </a:lnTo>
                <a:lnTo>
                  <a:pt x="455384" y="43980"/>
                </a:lnTo>
                <a:lnTo>
                  <a:pt x="510840" y="32720"/>
                </a:lnTo>
                <a:lnTo>
                  <a:pt x="568465" y="23006"/>
                </a:lnTo>
                <a:lnTo>
                  <a:pt x="628089" y="14905"/>
                </a:lnTo>
                <a:lnTo>
                  <a:pt x="689541" y="8486"/>
                </a:lnTo>
                <a:lnTo>
                  <a:pt x="752651" y="3817"/>
                </a:lnTo>
                <a:lnTo>
                  <a:pt x="817246" y="965"/>
                </a:lnTo>
                <a:lnTo>
                  <a:pt x="883158" y="0"/>
                </a:lnTo>
                <a:lnTo>
                  <a:pt x="949069" y="965"/>
                </a:lnTo>
                <a:lnTo>
                  <a:pt x="1013664" y="3817"/>
                </a:lnTo>
                <a:lnTo>
                  <a:pt x="1076774" y="8486"/>
                </a:lnTo>
                <a:lnTo>
                  <a:pt x="1138226" y="14905"/>
                </a:lnTo>
                <a:lnTo>
                  <a:pt x="1197850" y="23006"/>
                </a:lnTo>
                <a:lnTo>
                  <a:pt x="1255475" y="32720"/>
                </a:lnTo>
                <a:lnTo>
                  <a:pt x="1310931" y="43980"/>
                </a:lnTo>
                <a:lnTo>
                  <a:pt x="1364047" y="56717"/>
                </a:lnTo>
                <a:lnTo>
                  <a:pt x="1414652" y="70864"/>
                </a:lnTo>
                <a:lnTo>
                  <a:pt x="1462575" y="86351"/>
                </a:lnTo>
                <a:lnTo>
                  <a:pt x="1507645" y="103112"/>
                </a:lnTo>
                <a:lnTo>
                  <a:pt x="1549692" y="121078"/>
                </a:lnTo>
                <a:lnTo>
                  <a:pt x="1588545" y="140182"/>
                </a:lnTo>
                <a:lnTo>
                  <a:pt x="1624034" y="160354"/>
                </a:lnTo>
                <a:lnTo>
                  <a:pt x="1655986" y="181527"/>
                </a:lnTo>
                <a:lnTo>
                  <a:pt x="1708602" y="226603"/>
                </a:lnTo>
                <a:lnTo>
                  <a:pt x="1745026" y="274866"/>
                </a:lnTo>
                <a:lnTo>
                  <a:pt x="1763893" y="325771"/>
                </a:lnTo>
                <a:lnTo>
                  <a:pt x="1766316" y="352043"/>
                </a:lnTo>
                <a:lnTo>
                  <a:pt x="1763893" y="378316"/>
                </a:lnTo>
                <a:lnTo>
                  <a:pt x="1745026" y="429221"/>
                </a:lnTo>
                <a:lnTo>
                  <a:pt x="1708602" y="477484"/>
                </a:lnTo>
                <a:lnTo>
                  <a:pt x="1655986" y="522560"/>
                </a:lnTo>
                <a:lnTo>
                  <a:pt x="1624034" y="543733"/>
                </a:lnTo>
                <a:lnTo>
                  <a:pt x="1588545" y="563905"/>
                </a:lnTo>
                <a:lnTo>
                  <a:pt x="1549692" y="583009"/>
                </a:lnTo>
                <a:lnTo>
                  <a:pt x="1507645" y="600975"/>
                </a:lnTo>
                <a:lnTo>
                  <a:pt x="1462575" y="617736"/>
                </a:lnTo>
                <a:lnTo>
                  <a:pt x="1414652" y="633223"/>
                </a:lnTo>
                <a:lnTo>
                  <a:pt x="1364047" y="647370"/>
                </a:lnTo>
                <a:lnTo>
                  <a:pt x="1310931" y="660107"/>
                </a:lnTo>
                <a:lnTo>
                  <a:pt x="1255475" y="671367"/>
                </a:lnTo>
                <a:lnTo>
                  <a:pt x="1197850" y="681081"/>
                </a:lnTo>
                <a:lnTo>
                  <a:pt x="1138226" y="689182"/>
                </a:lnTo>
                <a:lnTo>
                  <a:pt x="1076774" y="695601"/>
                </a:lnTo>
                <a:lnTo>
                  <a:pt x="1013664" y="700270"/>
                </a:lnTo>
                <a:lnTo>
                  <a:pt x="949069" y="703122"/>
                </a:lnTo>
                <a:lnTo>
                  <a:pt x="883158" y="704087"/>
                </a:lnTo>
                <a:lnTo>
                  <a:pt x="817246" y="703122"/>
                </a:lnTo>
                <a:lnTo>
                  <a:pt x="752651" y="700270"/>
                </a:lnTo>
                <a:lnTo>
                  <a:pt x="689541" y="695601"/>
                </a:lnTo>
                <a:lnTo>
                  <a:pt x="628089" y="689182"/>
                </a:lnTo>
                <a:lnTo>
                  <a:pt x="568465" y="681081"/>
                </a:lnTo>
                <a:lnTo>
                  <a:pt x="510840" y="671367"/>
                </a:lnTo>
                <a:lnTo>
                  <a:pt x="455384" y="660107"/>
                </a:lnTo>
                <a:lnTo>
                  <a:pt x="402268" y="647370"/>
                </a:lnTo>
                <a:lnTo>
                  <a:pt x="351663" y="633223"/>
                </a:lnTo>
                <a:lnTo>
                  <a:pt x="303740" y="617736"/>
                </a:lnTo>
                <a:lnTo>
                  <a:pt x="258670" y="600975"/>
                </a:lnTo>
                <a:lnTo>
                  <a:pt x="216623" y="583009"/>
                </a:lnTo>
                <a:lnTo>
                  <a:pt x="177770" y="563905"/>
                </a:lnTo>
                <a:lnTo>
                  <a:pt x="142281" y="543733"/>
                </a:lnTo>
                <a:lnTo>
                  <a:pt x="110329" y="522560"/>
                </a:lnTo>
                <a:lnTo>
                  <a:pt x="57713" y="477484"/>
                </a:lnTo>
                <a:lnTo>
                  <a:pt x="21289" y="429221"/>
                </a:lnTo>
                <a:lnTo>
                  <a:pt x="2422" y="378316"/>
                </a:lnTo>
                <a:lnTo>
                  <a:pt x="0" y="352043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4CEDFE0-9F44-0B56-17D6-10C9156601E7}"/>
              </a:ext>
            </a:extLst>
          </p:cNvPr>
          <p:cNvSpPr txBox="1"/>
          <p:nvPr/>
        </p:nvSpPr>
        <p:spPr>
          <a:xfrm>
            <a:off x="8439397" y="5381625"/>
            <a:ext cx="3317630" cy="44203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Modifiez la liste de vos administrateurs à tout moment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B888C46-889A-E809-2C8D-1560F68753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5950" y="5037253"/>
            <a:ext cx="1745061" cy="469824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5819139" y="5069923"/>
            <a:ext cx="1849120" cy="469824"/>
          </a:xfrm>
          <a:custGeom>
            <a:avLst/>
            <a:gdLst/>
            <a:ahLst/>
            <a:cxnLst/>
            <a:rect l="l" t="t" r="r" b="b"/>
            <a:pathLst>
              <a:path w="1640204" h="460375">
                <a:moveTo>
                  <a:pt x="0" y="230124"/>
                </a:moveTo>
                <a:lnTo>
                  <a:pt x="11874" y="190882"/>
                </a:lnTo>
                <a:lnTo>
                  <a:pt x="46183" y="153792"/>
                </a:lnTo>
                <a:lnTo>
                  <a:pt x="100959" y="119407"/>
                </a:lnTo>
                <a:lnTo>
                  <a:pt x="174233" y="88279"/>
                </a:lnTo>
                <a:lnTo>
                  <a:pt x="217192" y="74109"/>
                </a:lnTo>
                <a:lnTo>
                  <a:pt x="264037" y="60961"/>
                </a:lnTo>
                <a:lnTo>
                  <a:pt x="314521" y="48904"/>
                </a:lnTo>
                <a:lnTo>
                  <a:pt x="368400" y="38006"/>
                </a:lnTo>
                <a:lnTo>
                  <a:pt x="425427" y="28337"/>
                </a:lnTo>
                <a:lnTo>
                  <a:pt x="485355" y="19966"/>
                </a:lnTo>
                <a:lnTo>
                  <a:pt x="547940" y="12962"/>
                </a:lnTo>
                <a:lnTo>
                  <a:pt x="612933" y="7395"/>
                </a:lnTo>
                <a:lnTo>
                  <a:pt x="680091" y="3332"/>
                </a:lnTo>
                <a:lnTo>
                  <a:pt x="749165" y="844"/>
                </a:lnTo>
                <a:lnTo>
                  <a:pt x="819912" y="0"/>
                </a:lnTo>
                <a:lnTo>
                  <a:pt x="890656" y="844"/>
                </a:lnTo>
                <a:lnTo>
                  <a:pt x="959729" y="3332"/>
                </a:lnTo>
                <a:lnTo>
                  <a:pt x="1026885" y="7395"/>
                </a:lnTo>
                <a:lnTo>
                  <a:pt x="1091878" y="12962"/>
                </a:lnTo>
                <a:lnTo>
                  <a:pt x="1154462" y="19966"/>
                </a:lnTo>
                <a:lnTo>
                  <a:pt x="1214390" y="28337"/>
                </a:lnTo>
                <a:lnTo>
                  <a:pt x="1271417" y="38006"/>
                </a:lnTo>
                <a:lnTo>
                  <a:pt x="1325296" y="48904"/>
                </a:lnTo>
                <a:lnTo>
                  <a:pt x="1375781" y="60961"/>
                </a:lnTo>
                <a:lnTo>
                  <a:pt x="1422627" y="74109"/>
                </a:lnTo>
                <a:lnTo>
                  <a:pt x="1465586" y="88279"/>
                </a:lnTo>
                <a:lnTo>
                  <a:pt x="1504413" y="103401"/>
                </a:lnTo>
                <a:lnTo>
                  <a:pt x="1568685" y="136227"/>
                </a:lnTo>
                <a:lnTo>
                  <a:pt x="1613475" y="172033"/>
                </a:lnTo>
                <a:lnTo>
                  <a:pt x="1636814" y="210268"/>
                </a:lnTo>
                <a:lnTo>
                  <a:pt x="1639824" y="230124"/>
                </a:lnTo>
                <a:lnTo>
                  <a:pt x="1636814" y="249979"/>
                </a:lnTo>
                <a:lnTo>
                  <a:pt x="1613475" y="288214"/>
                </a:lnTo>
                <a:lnTo>
                  <a:pt x="1568685" y="324020"/>
                </a:lnTo>
                <a:lnTo>
                  <a:pt x="1504413" y="356846"/>
                </a:lnTo>
                <a:lnTo>
                  <a:pt x="1465586" y="371968"/>
                </a:lnTo>
                <a:lnTo>
                  <a:pt x="1422627" y="386138"/>
                </a:lnTo>
                <a:lnTo>
                  <a:pt x="1375781" y="399286"/>
                </a:lnTo>
                <a:lnTo>
                  <a:pt x="1325296" y="411343"/>
                </a:lnTo>
                <a:lnTo>
                  <a:pt x="1271417" y="422241"/>
                </a:lnTo>
                <a:lnTo>
                  <a:pt x="1214390" y="431910"/>
                </a:lnTo>
                <a:lnTo>
                  <a:pt x="1154462" y="440281"/>
                </a:lnTo>
                <a:lnTo>
                  <a:pt x="1091878" y="447285"/>
                </a:lnTo>
                <a:lnTo>
                  <a:pt x="1026885" y="452852"/>
                </a:lnTo>
                <a:lnTo>
                  <a:pt x="959729" y="456915"/>
                </a:lnTo>
                <a:lnTo>
                  <a:pt x="890656" y="459403"/>
                </a:lnTo>
                <a:lnTo>
                  <a:pt x="819912" y="460248"/>
                </a:lnTo>
                <a:lnTo>
                  <a:pt x="749165" y="459403"/>
                </a:lnTo>
                <a:lnTo>
                  <a:pt x="680091" y="456915"/>
                </a:lnTo>
                <a:lnTo>
                  <a:pt x="612933" y="452852"/>
                </a:lnTo>
                <a:lnTo>
                  <a:pt x="547940" y="447285"/>
                </a:lnTo>
                <a:lnTo>
                  <a:pt x="485355" y="440281"/>
                </a:lnTo>
                <a:lnTo>
                  <a:pt x="425427" y="431910"/>
                </a:lnTo>
                <a:lnTo>
                  <a:pt x="368400" y="422241"/>
                </a:lnTo>
                <a:lnTo>
                  <a:pt x="314521" y="411343"/>
                </a:lnTo>
                <a:lnTo>
                  <a:pt x="264037" y="399286"/>
                </a:lnTo>
                <a:lnTo>
                  <a:pt x="217192" y="386138"/>
                </a:lnTo>
                <a:lnTo>
                  <a:pt x="174233" y="371968"/>
                </a:lnTo>
                <a:lnTo>
                  <a:pt x="135407" y="356846"/>
                </a:lnTo>
                <a:lnTo>
                  <a:pt x="71136" y="324020"/>
                </a:lnTo>
                <a:lnTo>
                  <a:pt x="26347" y="288214"/>
                </a:lnTo>
                <a:lnTo>
                  <a:pt x="3009" y="249979"/>
                </a:lnTo>
                <a:lnTo>
                  <a:pt x="0" y="230124"/>
                </a:lnTo>
                <a:close/>
              </a:path>
            </a:pathLst>
          </a:custGeom>
          <a:ln w="28574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69623AB-4933-DCE2-F134-9F9CF74716C8}"/>
              </a:ext>
            </a:extLst>
          </p:cNvPr>
          <p:cNvSpPr txBox="1"/>
          <p:nvPr/>
        </p:nvSpPr>
        <p:spPr>
          <a:xfrm>
            <a:off x="333921" y="1474389"/>
            <a:ext cx="116198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Les administrateurs exposants sont les personnes de votre entreprise qui ont besoin d’un accès à l’espace exposant. Les administrateurs secondaires auront les mêmes accès que l’administrateur primaire. 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fr-FR" sz="2400" dirty="0">
                <a:solidFill>
                  <a:schemeClr val="bg1"/>
                </a:solidFill>
              </a:rPr>
              <a:t>CO-EXPOSANTS</a:t>
            </a:r>
            <a:endParaRPr sz="2400" dirty="0">
              <a:solidFill>
                <a:schemeClr val="bg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44522F4-51F7-A45D-E259-48C283EE6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3542" y="3047393"/>
            <a:ext cx="6433640" cy="2028625"/>
          </a:xfrm>
          <a:prstGeom prst="rect">
            <a:avLst/>
          </a:prstGeom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804CA4A9-EEDA-438F-9F55-BDF0ADE61EA7}"/>
              </a:ext>
            </a:extLst>
          </p:cNvPr>
          <p:cNvSpPr/>
          <p:nvPr/>
        </p:nvSpPr>
        <p:spPr>
          <a:xfrm>
            <a:off x="7766129" y="4117210"/>
            <a:ext cx="898801" cy="47594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5182714-37A4-B1C4-BF41-146C6EF916DB}"/>
              </a:ext>
            </a:extLst>
          </p:cNvPr>
          <p:cNvCxnSpPr>
            <a:cxnSpLocks/>
          </p:cNvCxnSpPr>
          <p:nvPr/>
        </p:nvCxnSpPr>
        <p:spPr>
          <a:xfrm flipV="1">
            <a:off x="5850674" y="4655744"/>
            <a:ext cx="0" cy="10242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81DAEBD3-442D-8E08-B562-CBFCB9544A46}"/>
              </a:ext>
            </a:extLst>
          </p:cNvPr>
          <p:cNvCxnSpPr>
            <a:cxnSpLocks/>
          </p:cNvCxnSpPr>
          <p:nvPr/>
        </p:nvCxnSpPr>
        <p:spPr>
          <a:xfrm flipH="1">
            <a:off x="8734267" y="4169033"/>
            <a:ext cx="15688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4EA84CA1-373F-7666-55F1-CA4B88B83CB3}"/>
              </a:ext>
            </a:extLst>
          </p:cNvPr>
          <p:cNvSpPr txBox="1"/>
          <p:nvPr/>
        </p:nvSpPr>
        <p:spPr>
          <a:xfrm>
            <a:off x="4398111" y="5653754"/>
            <a:ext cx="2905126" cy="44203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Activer ou désactiver 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les espaces de vos </a:t>
            </a:r>
            <a:r>
              <a:rPr kumimoji="0" lang="fr-FR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-exposants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4A8A32-D725-CAC9-F25B-6CD2A4F03AA1}"/>
              </a:ext>
            </a:extLst>
          </p:cNvPr>
          <p:cNvSpPr txBox="1"/>
          <p:nvPr/>
        </p:nvSpPr>
        <p:spPr>
          <a:xfrm>
            <a:off x="4344536" y="2138939"/>
            <a:ext cx="4649758" cy="44203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Ici, vous pouvez trouver le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nombre de </a:t>
            </a:r>
            <a:r>
              <a:rPr kumimoji="0" lang="fr-FR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-exposants 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auquel vous avez droit, ainsi que les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types de packs disponibles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7C33B7E-2077-3F71-2E91-3ACB79BCB06B}"/>
              </a:ext>
            </a:extLst>
          </p:cNvPr>
          <p:cNvSpPr txBox="1"/>
          <p:nvPr/>
        </p:nvSpPr>
        <p:spPr>
          <a:xfrm>
            <a:off x="10252039" y="3290379"/>
            <a:ext cx="1686040" cy="136536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Ici, l'emplacement de votre stand est affiché,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 ne peut pas être modifié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C'est  également sur ce stand que votre </a:t>
            </a:r>
            <a:r>
              <a:rPr kumimoji="0" lang="fr-FR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-exposant sera placé.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7550B96-EC94-C6FA-A914-02161BC92104}"/>
              </a:ext>
            </a:extLst>
          </p:cNvPr>
          <p:cNvSpPr/>
          <p:nvPr/>
        </p:nvSpPr>
        <p:spPr>
          <a:xfrm>
            <a:off x="5416119" y="3810546"/>
            <a:ext cx="898800" cy="78260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311CF5A-8083-A758-90F7-F72EC0975436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5216852" y="2580974"/>
            <a:ext cx="1452563" cy="5606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03D6347E-6AD7-4349-F310-E2FE33AAFC6B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669415" y="2580974"/>
            <a:ext cx="872316" cy="5944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ject 18">
            <a:extLst>
              <a:ext uri="{FF2B5EF4-FFF2-40B4-BE49-F238E27FC236}">
                <a16:creationId xmlns:a16="http://schemas.microsoft.com/office/drawing/2014/main" id="{9C6708EA-5D63-7D95-3C80-C89A0CA5F170}"/>
              </a:ext>
            </a:extLst>
          </p:cNvPr>
          <p:cNvSpPr txBox="1"/>
          <p:nvPr/>
        </p:nvSpPr>
        <p:spPr>
          <a:xfrm>
            <a:off x="333921" y="1447300"/>
            <a:ext cx="1010666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Cette section vous permet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d'ajouter et de gérer vos </a:t>
            </a:r>
            <a:r>
              <a:rPr kumimoji="0" lang="fr-FR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-exposants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leur permettant d'accéder à leur propre espace et de se préparer pour le salon.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90DC97C-CA19-7F61-8846-8261AAD248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" b="690"/>
          <a:stretch/>
        </p:blipFill>
        <p:spPr>
          <a:xfrm>
            <a:off x="208438" y="3314075"/>
            <a:ext cx="1902542" cy="1495260"/>
          </a:xfrm>
          <a:prstGeom prst="rect">
            <a:avLst/>
          </a:prstGeom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ECB3CBA-D9E2-01BD-BC69-473EBE661CAF}"/>
              </a:ext>
            </a:extLst>
          </p:cNvPr>
          <p:cNvCxnSpPr>
            <a:cxnSpLocks/>
          </p:cNvCxnSpPr>
          <p:nvPr/>
        </p:nvCxnSpPr>
        <p:spPr>
          <a:xfrm>
            <a:off x="2228666" y="4061705"/>
            <a:ext cx="108001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98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fr-FR" sz="2400" dirty="0">
                <a:solidFill>
                  <a:schemeClr val="bg1"/>
                </a:solidFill>
              </a:rPr>
              <a:t>DOTATION MOBILIÈRE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5182714-37A4-B1C4-BF41-146C6EF916DB}"/>
              </a:ext>
            </a:extLst>
          </p:cNvPr>
          <p:cNvCxnSpPr>
            <a:cxnSpLocks/>
          </p:cNvCxnSpPr>
          <p:nvPr/>
        </p:nvCxnSpPr>
        <p:spPr>
          <a:xfrm>
            <a:off x="2586303" y="4322424"/>
            <a:ext cx="2362619" cy="75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40F25CE-55B6-A9DC-A7D6-835A373E6278}"/>
              </a:ext>
            </a:extLst>
          </p:cNvPr>
          <p:cNvSpPr/>
          <p:nvPr/>
        </p:nvSpPr>
        <p:spPr>
          <a:xfrm>
            <a:off x="9841509" y="3261214"/>
            <a:ext cx="1245597" cy="146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18">
            <a:extLst>
              <a:ext uri="{FF2B5EF4-FFF2-40B4-BE49-F238E27FC236}">
                <a16:creationId xmlns:a16="http://schemas.microsoft.com/office/drawing/2014/main" id="{4D2AD170-CC97-3093-D754-2E625D850967}"/>
              </a:ext>
            </a:extLst>
          </p:cNvPr>
          <p:cNvSpPr txBox="1"/>
          <p:nvPr/>
        </p:nvSpPr>
        <p:spPr>
          <a:xfrm>
            <a:off x="333921" y="1453214"/>
            <a:ext cx="9411205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Cette section vous permet de choisir la dotation comprise dans les formules de stand </a:t>
            </a:r>
            <a:r>
              <a:rPr kumimoji="0" lang="fr-FR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Easy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ou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Identity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Vous avez le choix entre différents types de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dotation. Cependant, vous ne pouvez pas modifier le contenu d’une dotation.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Attention :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votre choix de dotation mobilier n’est finalisé qu’après réception d’un mail de validation indiquant que la commande est prise en compte. </a:t>
            </a: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(Pensez à vérifier vos spams.)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C7BB221-CC5C-7A73-B4E4-EA571567F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26" y="3398067"/>
            <a:ext cx="2057687" cy="1648055"/>
          </a:xfrm>
          <a:prstGeom prst="rect">
            <a:avLst/>
          </a:prstGeom>
        </p:spPr>
      </p:pic>
      <p:pic>
        <p:nvPicPr>
          <p:cNvPr id="6" name="Image 5" descr="Une image contenant texte, capture d’écran, logiciel, Système d’exploitation&#10;&#10;Le contenu généré par l’IA peut être incorrect.">
            <a:extLst>
              <a:ext uri="{FF2B5EF4-FFF2-40B4-BE49-F238E27FC236}">
                <a16:creationId xmlns:a16="http://schemas.microsoft.com/office/drawing/2014/main" id="{D75E20D3-02AE-C502-8B42-1B3B464767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23" y="3108814"/>
            <a:ext cx="6959600" cy="338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5772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73660" rIns="0" bIns="0" rtlCol="0">
        <a:spAutoFit/>
      </a:bodyPr>
      <a:lstStyle>
        <a:defPPr marL="12700" marR="5080" algn="l">
          <a:lnSpc>
            <a:spcPts val="4900"/>
          </a:lnSpc>
          <a:spcBef>
            <a:spcPts val="580"/>
          </a:spcBef>
          <a:tabLst>
            <a:tab pos="1345565" algn="l"/>
          </a:tabLst>
          <a:defRPr sz="4400" b="1" dirty="0">
            <a:solidFill>
              <a:srgbClr val="FF5F00"/>
            </a:solidFill>
            <a:latin typeface="Montserrat"/>
            <a:cs typeface="Montserra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2daffa0-0de6-4d0d-bffa-227823594933" xsi:nil="true"/>
    <lcf76f155ced4ddcb4097134ff3c332f xmlns="14ce0d30-9925-45c1-b4e1-10baaa720f2a">
      <Terms xmlns="http://schemas.microsoft.com/office/infopath/2007/PartnerControls"/>
    </lcf76f155ced4ddcb4097134ff3c332f>
    <int_x00e9_gr_x00e9_EE xmlns="14ce0d30-9925-45c1-b4e1-10baaa720f2a" xsi:nil="true"/>
    <Prev xmlns="14ce0d30-9925-45c1-b4e1-10baaa720f2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4D59B97C4AC84A81FC6B001326CA36" ma:contentTypeVersion="20" ma:contentTypeDescription="Create a new document." ma:contentTypeScope="" ma:versionID="c4a5593c6e0b88c879597ed1b541379f">
  <xsd:schema xmlns:xsd="http://www.w3.org/2001/XMLSchema" xmlns:xs="http://www.w3.org/2001/XMLSchema" xmlns:p="http://schemas.microsoft.com/office/2006/metadata/properties" xmlns:ns2="14ce0d30-9925-45c1-b4e1-10baaa720f2a" xmlns:ns3="d2daffa0-0de6-4d0d-bffa-227823594933" targetNamespace="http://schemas.microsoft.com/office/2006/metadata/properties" ma:root="true" ma:fieldsID="3bc5854a8312942134a5b3b359ebaff4" ns2:_="" ns3:_="">
    <xsd:import namespace="14ce0d30-9925-45c1-b4e1-10baaa720f2a"/>
    <xsd:import namespace="d2daffa0-0de6-4d0d-bffa-2278235949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Prev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int_x00e9_gr_x00e9_EE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ce0d30-9925-45c1-b4e1-10baaa720f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rev" ma:index="18" nillable="true" ma:displayName="Prev" ma:format="Thumbnail" ma:internalName="Prev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2763e4d-7885-4cd8-8534-835ebc0ece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int_x00e9_gr_x00e9_EE" ma:index="24" nillable="true" ma:displayName="intégré EE" ma:format="Dropdown" ma:internalName="int_x00e9_gr_x00e9_EE">
      <xsd:simpleType>
        <xsd:union memberTypes="dms:Text">
          <xsd:simpleType>
            <xsd:restriction base="dms:Choice">
              <xsd:enumeration value="oui"/>
              <xsd:enumeration value="non"/>
            </xsd:restriction>
          </xsd:simpleType>
        </xsd:un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daffa0-0de6-4d0d-bffa-22782359493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f774c2a-cc18-4b64-b3c9-7d9c8538d52a}" ma:internalName="TaxCatchAll" ma:showField="CatchAllData" ma:web="d2daffa0-0de6-4d0d-bffa-2278235949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49D139-533D-4B36-8B74-1A5B27C5A6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50C701-5C82-407A-93BD-3D1C9635E2A0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05134616-d37a-4712-94c2-8a71bcf4f059"/>
    <ds:schemaRef ds:uri="http://purl.org/dc/terms/"/>
    <ds:schemaRef ds:uri="4ce2d7c3-efe1-46e9-add8-a5c9a07af974"/>
    <ds:schemaRef ds:uri="http://schemas.openxmlformats.org/package/2006/metadata/core-properties"/>
    <ds:schemaRef ds:uri="http://www.w3.org/XML/1998/namespace"/>
    <ds:schemaRef ds:uri="d2daffa0-0de6-4d0d-bffa-227823594933"/>
    <ds:schemaRef ds:uri="14ce0d30-9925-45c1-b4e1-10baaa720f2a"/>
  </ds:schemaRefs>
</ds:datastoreItem>
</file>

<file path=customXml/itemProps3.xml><?xml version="1.0" encoding="utf-8"?>
<ds:datastoreItem xmlns:ds="http://schemas.openxmlformats.org/officeDocument/2006/customXml" ds:itemID="{82C65825-1937-41B8-B1F2-1D96CEEF34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ce0d30-9925-45c1-b4e1-10baaa720f2a"/>
    <ds:schemaRef ds:uri="d2daffa0-0de6-4d0d-bffa-227823594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49ac42a-3eb4-4074-b885-aea26bd6241e}" enabled="1" method="Standard" siteId="{9274ee3f-9425-4109-a27f-9fb15c10675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82624</TotalTime>
  <Words>1508</Words>
  <Application>Microsoft Office PowerPoint</Application>
  <PresentationFormat>Grand écran</PresentationFormat>
  <Paragraphs>114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20</vt:i4>
      </vt:variant>
    </vt:vector>
  </HeadingPairs>
  <TitlesOfParts>
    <vt:vector size="30" baseType="lpstr">
      <vt:lpstr>Arial</vt:lpstr>
      <vt:lpstr>Calibri</vt:lpstr>
      <vt:lpstr>Lato</vt:lpstr>
      <vt:lpstr>Montserrat</vt:lpstr>
      <vt:lpstr>Montserrat Medium</vt:lpstr>
      <vt:lpstr>Tahoma</vt:lpstr>
      <vt:lpstr>Wingdings</vt:lpstr>
      <vt:lpstr>1_Office Theme</vt:lpstr>
      <vt:lpstr>2_Office Theme</vt:lpstr>
      <vt:lpstr>3_Office Theme</vt:lpstr>
      <vt:lpstr>Présentation PowerPoint</vt:lpstr>
      <vt:lpstr>SOMMAIRE</vt:lpstr>
      <vt:lpstr>GLOSSAIRE</vt:lpstr>
      <vt:lpstr>SE CONNECTER À MON ESPACE EXPOSANT </vt:lpstr>
      <vt:lpstr>PAGE DE GARDE</vt:lpstr>
      <vt:lpstr>MODIFIER MON PROFIL</vt:lpstr>
      <vt:lpstr>MODIFIER MON PROFIL</vt:lpstr>
      <vt:lpstr>CO-EXPOSANTS</vt:lpstr>
      <vt:lpstr>DOTATION MOBILIÈRE</vt:lpstr>
      <vt:lpstr>CATALOGUE EXPOSANT</vt:lpstr>
      <vt:lpstr>Lead Manager App (ex-EMPERIA) : SOLUTION DE COLLECTE DE LEADS Application mobile pour scanner les badges</vt:lpstr>
      <vt:lpstr>Lead Manager App (ex-EMPERIA) : SOLUTION DE COLLECTE DE LEADS Téléchargez vos leads</vt:lpstr>
      <vt:lpstr>GESTION DES INVITATIONS</vt:lpstr>
      <vt:lpstr>GESTION DES BADGES Attribuer des badges</vt:lpstr>
      <vt:lpstr>GESTION DES BADGES Les badges de votre société</vt:lpstr>
      <vt:lpstr>ANALYSE DU TABLEAU DE BORD DES EXPOSANTS</vt:lpstr>
      <vt:lpstr>PRÉPARER MON STAND</vt:lpstr>
      <vt:lpstr>DÉCLARER MON PRESTATAIRE</vt:lpstr>
      <vt:lpstr>RÉUSSIR MON SALON</vt:lpstr>
      <vt:lpstr>BESOIN D’AIDE ?</vt:lpstr>
    </vt:vector>
  </TitlesOfParts>
  <Company>RX Global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Boissier, Tristan (RX-CON)</dc:creator>
  <cp:lastModifiedBy>Gopalakrisna, Luc (RX-CON)</cp:lastModifiedBy>
  <cp:revision>176</cp:revision>
  <dcterms:created xsi:type="dcterms:W3CDTF">2023-09-29T12:40:57Z</dcterms:created>
  <dcterms:modified xsi:type="dcterms:W3CDTF">2026-03-04T13:23:50Z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0x010100F74D59B97C4AC84A81FC6B001326CA36</vt:lpwstr>
  </property>
  <property fmtid="{D5CDD505-2E9C-101B-9397-08002B2CF9AE}" pid="3" name="MediaServiceImageTags">
    <vt:lpwstr/>
  </property>
  <property fmtid="{D5CDD505-2E9C-101B-9397-08002B2CF9AE}" pid="4" name="MSIP_Label_549ac42a-3eb4-4074-b885-aea26bd6241e_Enabled">
    <vt:lpwstr>true</vt:lpwstr>
  </property>
  <property fmtid="{D5CDD505-2E9C-101B-9397-08002B2CF9AE}" pid="5" name="MSIP_Label_549ac42a-3eb4-4074-b885-aea26bd6241e_SetDate">
    <vt:lpwstr>2024-09-26T13:29:47Z</vt:lpwstr>
  </property>
  <property fmtid="{D5CDD505-2E9C-101B-9397-08002B2CF9AE}" pid="6" name="MSIP_Label_549ac42a-3eb4-4074-b885-aea26bd6241e_Method">
    <vt:lpwstr>Standard</vt:lpwstr>
  </property>
  <property fmtid="{D5CDD505-2E9C-101B-9397-08002B2CF9AE}" pid="7" name="MSIP_Label_549ac42a-3eb4-4074-b885-aea26bd6241e_Name">
    <vt:lpwstr>General Business</vt:lpwstr>
  </property>
  <property fmtid="{D5CDD505-2E9C-101B-9397-08002B2CF9AE}" pid="8" name="MSIP_Label_549ac42a-3eb4-4074-b885-aea26bd6241e_SiteId">
    <vt:lpwstr>9274ee3f-9425-4109-a27f-9fb15c10675d</vt:lpwstr>
  </property>
  <property fmtid="{D5CDD505-2E9C-101B-9397-08002B2CF9AE}" pid="9" name="MSIP_Label_549ac42a-3eb4-4074-b885-aea26bd6241e_ActionId">
    <vt:lpwstr>d0651ea8-1914-464b-be45-0e4d7f40f644</vt:lpwstr>
  </property>
  <property fmtid="{D5CDD505-2E9C-101B-9397-08002B2CF9AE}" pid="10" name="MSIP_Label_549ac42a-3eb4-4074-b885-aea26bd6241e_ContentBits">
    <vt:lpwstr>0</vt:lpwstr>
  </property>
</Properties>
</file>